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AB219-44DA-4397-98D2-994A2FF19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E354B-9BA0-41A6-8C3D-E58CADC39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F3E68-3C04-4589-B25E-DFFA398A9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F5DE7-BF01-4324-8021-44554E66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E3A067-7754-45EE-BDDB-3F20F7D8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A6425-3C13-48AC-99AA-FB3C9F2AB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FCCDB-5C98-417E-ACB0-7A02DC354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255B8-0B5E-4F30-A453-4037E538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5E7CA-BCB4-4396-BFF4-78D9AEAD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79D01-FFB4-41B2-9BCD-A6A71566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2B478-DC13-430A-A28D-E6DD4CA2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711413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临床检验医学的伦理与法律责任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临床检验医学是一门应用生物学、化学、物理学等学科技术，通过实验室检查，对疾病的诊断、治疗和预防提供依据的学科。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临床检验医学在医疗过程中发挥着至关重要的作用，通过对患者血液、尿液、分泌物等标本的检测，为医生提供准确的诊断依据，帮助医生制定治疗方案，监测病情变化，评估治疗效果等。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临床检验医学的定义与作用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临床检验医学的发展历程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临床检验医学的起源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临床检验医学起源于古代的医学实践，当时人们通过观察症状和体征来诊断疾病。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临床检验医学的发展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随着科学技术的发展，临床检验医学逐渐发展壮大，检测技术和方法不断更新和完善，检测项目也越来越多。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临床检验医学的未来趋势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随着医疗技术的不断进步，临床检验医学将朝着更快速、更准确、更自动化的方向发展。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随着互联网技术的发展，未来的临床检验将更加远程化，患者可以在家中或其他地方进行检测，医生可以通过网络远程获取检测结果并进行诊断。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随着基因组学、蛋白质组学等学科的发展，未来的临床检验将更加个性化，能够根据患者的基因、蛋白质等生物标志物进行精准诊断和治疗。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自动化和智能化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随着机器人技术和人工智能的发展，未来的临床检验将更加自动化和智能化，能够实现快速、准确的检测和数据分析。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未来的临床检验将更加注重无创检测，通过非侵入性的方式获取患者的生物样本，减少患者痛苦和风险。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临床检验医学的未来趋势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1" r="1704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血液学检验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微生物学检验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临床检验医学的实验室技术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包括血常规、血型鉴定、血沉等检测，用于诊断贫血、感染、血液系统疾病等。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包括抗原抗体检测、免疫细胞功能检测等，用于诊断自身免疫性疾病、感染性疾病等。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涉及肝功能、肾功能、血糖、血脂等方面的检测，有助于评估内脏功能和代谢状态。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涉及细菌、病毒、寄生虫等的分离培养、鉴定和药敏试验，为临床提供准确的病原学诊断。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能够进行多项生化指标的自动化检测，提高检测效率和准确性。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自动化生化分析仪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用于血常规检测，能够快速准确地分析血液中的各种细胞成分。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全自动血细胞分析仪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用于免疫学检测，能够定量检测抗原或抗体的浓度。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免疫分析仪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用于微生物学检测，能够快速准确地鉴定细菌、病毒等病原体。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微生物鉴定仪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临床检验医学的仪器设备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通过定期进行质控品检测，监控仪器设备的准确性和稳定性，确保实验室内部检测质量的可靠性。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室内质量控制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参加权威机构组织的实验室间比对，与其他实验室进行结果比对和评价，确保实验室的检测结果具有可比性和准确性。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室间质量评价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制定标准化的操作程序，规范实验室人员的操作步骤，确保检测结果的可靠性和一致性。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标准化操作程序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建立不合格标本的处理程序，对不合格标本进行复检或重新采集，确保结果的准确性。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不合格标本处理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临床检验医学的质量控制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临床检验医学实践操作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https://d.book118.com/628057114135006031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2024-09-09T00:35:12.292</cp:lastPrinted>
  <dcterms:created xsi:type="dcterms:W3CDTF">2024-09-08T16:35:12Z</dcterms:created>
  <dcterms:modified xsi:type="dcterms:W3CDTF">2024-09-08T16:35:14Z</dcterms:modified>
</cp:coreProperties>
</file>