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E71B3B-F381-409E-A7D5-BD821D09F1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9B7302-4AFF-4357-86F6-29FD3DC12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B79913-0AB4-4E5C-A7F3-A58C8E78F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4C56D7-3EDA-4FB5-B64B-B548E1FD30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4F6944-F50C-42D2-9EFF-6E3BFAD715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508520-6098-4318-A19A-8B272B44BD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8B8D93-1D75-4CA6-9B98-EDB58E49BF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F72330-98B5-439C-88E9-CFD9C6EA95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A69860-BD51-4392-B3C2-045EE21A1D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815EE-7B3D-4199-B64D-1BD91671D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6A893-C413-44EF-86C9-A0823E6A1A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6200001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偏微分方程的数值解差分法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差分法基本概念与性质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一维偏微分方程的数值解</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二维偏微分方程的数值解</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高阶偏微分方程的数值解</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误差分析与优化方法</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偏微分方程定义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偏微分方程是包含未知函数及其偏导数的方程，用于描述自然现象和工程问题中的变化规律。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根据方程中未知函数及其偏导数的最高次数，偏微分方程可分为线性、非线性、椭圆型、抛物型、双曲型等类型。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应用领域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偏微分方程在物理学、化学、生物学、工程学等领域具有广泛应用，如热传导、波动方程、量子力学、流体力学等。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偏微分方程概述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差分法基本原理</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根据差分取法不同，差分格式可分为前向差分、后向差分和中心差分等。不同的差分格式具有不同的截断误差和稳定性。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差分格式</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差分是函数值在两个相邻点的差，即$Delta f = f(x+Delta x) - f(x)$，其中$Delta x$为步长。</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差分定义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将偏微分方程的求解问题转化为差分方程的求解问题，通过求解差分方程得到原偏微分方程的近似解。</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差分法思想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研究偏微分方程的数值解差分法，旨在寻求高效、稳定的数值算法，为实际问题的求解提供有力工具。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计算机技术的发展，数值计算已成为解决复杂数学问题的重要手段。偏微分方程的数值解差分法作为数值计算的重要分支，对于推动相关领域的发展具有重要意义。同时，通过深入研究差分法的原理和应用，有助于加深对偏微分方程本身的理解和认识。</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差分法基本概念与性质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差分定义及性质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差分定义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差分是函数在两个相邻点的函数值之差，反映函数在该区间的平均变化率。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差分性质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差分具有线性性、可加性和可逆性，这些性质使得差分运算在数值计算中具有广泛的应用。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根据偏微分方程和初始条件、边界条件，可以建立相应的差分方程。差分方程是离散化的偏微分方程，可以通过计算机进行数值求解。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差分方程建立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差分方程的求解方法包括直接法、迭代法和谱方法等。其中，直接法通过求解线性方程组得到数值解，迭代法通过逐步逼近得到数值解，谱方法则通过展开为级数形式进行求解。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差分方程求解</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差分方程建立与求解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收敛性是指当离散化步长趋于零时，差分方程的解是否趋近于原偏微分方程的解。收敛性分析是评价差分法求解偏微分方程精度的重要指标。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稳定性分析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稳定性是指差分方程的数值解在长时间计算过程中是否能保持稳定的性质。稳定性分析是评价差分法求解偏微分方程可靠性的重要指标。对于不稳定的差分格式，即使初始误差很小，长时间计算后误差也可能迅速积累导致结果失真。因此，在设计和选择差分格式时，需要特别关注其稳定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收敛性分析</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收敛性与稳定性分析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一维偏微分方程的数值解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一维热传导方程数值解</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通过时间步长和空间步长将连续的时间和空间离散化，利用差分公式近似表示热传导方程中的偏导数，从而得到方程的数值解。</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隐式差分法</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与显式差分法类似，但采用隐式格式对时间偏导数进行离散化，使得数值解更加稳定。</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Crank-Nicolson法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一种隐式差分法，结合了前向和后向差分法的优点，具有高精度和稳定性。</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显式差分法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蛙跳法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一种特殊的有限差分法，通过交替计算时间和空间上的离散点，实现波动方程的数值求解。</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谱方法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利用傅里叶变换将波动方程转换为频域上的常微分方程，通过求解常微分方程得到波动方程的数值解。</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有限差分法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将波动方程中的偏导数用差分公式近似表示，得到差分方程，进而求解波动方程的数值解。</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一维波动方程数值解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65" r="3396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上风差分法</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在对流项采用上风差分格式，扩散项采用中心差分格式，以避免数值解出现振荡现象。</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特征线法</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将对流扩散方程转换为特征线上的常微分方程，通过求解常微分方程得到方程的数值解。</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有限元法</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将求解区域划分为有限个单元，在每个单元上构造插值函数近似表示原方程的解，通过求解有限元方程得到原方程的数值解。</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一维对流扩散方程数值解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二维偏微分方程的数值解</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https://d.book118.com/628062000011006035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2024-09-13T17:44:07.324</cp:lastPrinted>
  <dcterms:created xsi:type="dcterms:W3CDTF">2024-09-13T09:44:07Z</dcterms:created>
  <dcterms:modified xsi:type="dcterms:W3CDTF">2024-09-13T09:44:09Z</dcterms:modified>
</cp:coreProperties>
</file>