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5937-DB31-4172-ABE4-5531B2A0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6FA9C-D28D-42D1-A971-8BEE5F16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7D671-ACA6-4AD1-BC4C-4891E41C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44A17-7675-4D3B-811F-63227C66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2615C-1615-4AF8-8ED3-7740C0A1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EBF00-1F65-48CA-89F3-5848F545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1C81C-7CE3-40A2-A207-341EDA52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8F712-4984-48BE-AED3-FDDCBC38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F5559-FDC0-43AA-ACD8-F00677AB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D7AC-3BCD-4121-845C-4608288AF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1298-59CC-4017-AF95-40C85C34C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210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实训室安全准入培训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实训室安全准入考试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实训室应制定完善的安全管理制度，明确各项安全操作规程和责任分工。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定期进行安全检查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实训室应定期进行安全检查，及时发现和消除安全隐患，确保实训室安全运行。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遵守国家和地方的安全法规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实训室应严格遵守国家和地方的安全法规，确保各项安全规定得到有效执行。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安全规定和政策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通过培训、宣传等方式提高员工的安全意识，使员工充分认识到安全的重要性。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安全责任落实到人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引导员工养成良好的安全习惯，自觉遵守各项安全规定，降低事故发生的风险。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明确每个员工的岗位安全职责，建立完善的安全责任体系，确保安全工作落到实处。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案例一：某高校实训室发生火灾事故，原因是电线短路引发火灾，造成财产损失和人员伤亡。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900">
                <a:solidFill>
                  <a:srgbClr val="F7F7F7"/>
                </a:solidFill>
                <a:latin typeface="Microsoft Yahei"/>
                <a:ea typeface="Microsoft Yahei"/>
                <a:cs typeface="Microsoft Yahei"/>
              </a:rPr>
              <a:t>案例二：某企业实训室发生气体泄漏事故，原因是设备老化导致气体泄漏，造成人员中毒和环境污染。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900">
                <a:solidFill>
                  <a:srgbClr val="F7F7F7"/>
                </a:solidFill>
                <a:latin typeface="Microsoft Yahei"/>
                <a:ea typeface="Microsoft Yahei"/>
                <a:cs typeface="Microsoft Yahei"/>
              </a:rPr>
              <a:t>案例三：某科研机构实训室发生爆炸事故，原因是实验操作不当引发爆炸，造成严重的人员伤亡和财产损失。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900">
                <a:solidFill>
                  <a:srgbClr val="F7F7F7"/>
                </a:solidFill>
                <a:latin typeface="Microsoft Yahei"/>
                <a:ea typeface="Microsoft Yahei"/>
                <a:cs typeface="Microsoft Yahei"/>
              </a:rPr>
              <a:t>这些案例提醒我们，实训室安全事故的发生往往是由于安全意识淡薄、操作不规范或管理不到位等原因造成的。因此，加强实训室安全准入培训，提高员工的安全意识和技能水平，是预防实训室安全事故的重要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实训室安全事故案例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实训室安全基础知识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化学品安全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化学品分类与标识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了解常见化学品分类，如易燃、易爆、腐蚀性、毒性等，以及相应的标识和警示。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化学品储存与使用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掌握化学品储存的基本要求，如分类存放、保持通风、严禁烟火等，以及使用时的注意事项，如佩戴防护用品、避免直接接触等。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了解如何正确处理化学品泄漏事故，如使用吸附材料、通风等措施，以及如何进行现场清理和废弃物处理。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化学品事故应急处理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熟悉常见化学品事故的应急处理措施，如灭火方法、急救措施等，以及如何进行事故报告和记录。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68" r="1456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了解实验室常用电气设备的安全要求，如电源插座、接线板、电烙铁等，以及如何正确使用和保养。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电气设备安全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掌握防触电的基本知识，如不接触裸露电线、不使用破损电器、不私拉乱接电线等，以及触电后的急救措施。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防触电措施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了解实验室防雷击和静电防护的措施，如安装避雷针、接地线、使用防静电工作台等。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防雷击与静电防护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熟悉常见电气事故的应急处理措施，如切断电源、使用绝缘工具等，以及如何进行事故报告和记录。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电气事故应急处理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火灾分类与灭火方法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了解不同类型火灾的灭火方法和灭火器材的选择，如干粉灭火器、泡沫灭火器等。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消防设施与器材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了解实验室消防设施和器材的配置和使用方法，如灭火器、烟雾报警器、消防栓等。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消防事故应急处理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熟悉常见消防事故的应急处理措施，如使用灭火器扑灭初起火灾、组织疏散等，以及如何进行事故报告和记录。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火灾报警与疏散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掌握火灾报警的基本要求和疏散逃生的方法，如及时报警、保持冷静、按疏散路线逃生等。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了解不同生物安全级别的实验室要求和相应的防护措施，如实验室布局、通风系统、个人防护装备等。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生物安全级别与防护措施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微生物操作规范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生物废弃物处理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生物事故应急处理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掌握微生物操作的基本规范和注意事项，如微生物分离、培养、传代等过程中的安全操作。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了解生物废弃物的分类和处理方法，如灭菌、焚烧、填埋等。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熟悉常见生物事故的应急处理措施，如隔离、消毒、上报等，以及如何进行事故报告和记录。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确保实验所需的所有设备和材料都齐全且完好无损，如有损坏或过期应及时更换或修理。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实验用品检查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确认实验场所符合安全要求，如通风设备、防火设备等是否正常工作，确保实验环境安全。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实验环境确认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确保实验人员具备必要的资质和经验，了解实验操作规程和安全要求。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实验人员资质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62" b="44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实验操作规范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实验操作步骤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按照规定的操作步骤进行实验，不得擅自更改或跳过任何步骤。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在实验过程中，必须佩戴必要的安全防护装备，如护目镜、实验服等，确保个人安全。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危险情况处理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在实验过程中如遇到危险情况，应立即停止实验，采取必要的应急措施，并及时报告。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https://d.book118.com/628062106022006030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2024-09-06T08:34:34.701</cp:lastPrinted>
  <dcterms:created xsi:type="dcterms:W3CDTF">2024-09-06T00:34:34Z</dcterms:created>
  <dcterms:modified xsi:type="dcterms:W3CDTF">2024-09-06T00:34:36Z</dcterms:modified>
</cp:coreProperties>
</file>