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D41567-E847-4102-A058-42A6CB74A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C3FFE6-6AB3-4049-9394-AF19A1AFE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D8D2C-4BAE-4A04-AF72-A222EF2E6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48E4FB-CD61-4EF5-B0DF-5A8B24F35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75923F-35D5-4587-AF6C-73EC922E2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3575DB-2A6D-4D4F-9A45-2C171691A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5C2928-27B9-4508-9FB6-56CCE0271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F080B3-6FA7-48A4-A018-7CBA771F8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C52428-A217-4730-8B35-620449061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A59ED-7185-4044-9A90-602E40E4D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669979-C5CE-4187-BD36-D2A4B31A4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6304610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《问题解决法》ppt课件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问题解决法的定义与重要性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问题解决法的步骤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问题解决法的技巧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问题解决法的案例分析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问题解决法的挑战与应对策略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问题解决法的定义与重要性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问题解决法是一种系统的方法，通过分析问题、提出假设、实施解决方案和评估结果来解决问题。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核心要素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问题解决法包括识别问题、收集信息、分析问题、提出解决方案、实施解决方案和评估结果等步骤。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问题解决法的目的是找到最有效的解决方案，解决现实生活中的问题，提高工作效率和效果。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提升决策质量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增强团队协作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促进创新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1267" r="21267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问题解决法能够快速准确地识别问题，提出有效的解决方案，从而提高工作效率。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问题解决法通过科学的方法和流程，提高决策的质量和准确性，降低风险。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问题解决法需要团队成员共同参与，能够促进团队协作，增强团队凝聚力。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问题解决法鼓励开放思维和创造性，能够激发团队的创新精神，推动组织持续发展。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问题解决法广泛应用于企业管理领域，用于解决各种运营和管理问题。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在项目管理中，问题解决法用于解决项目实施过程中遇到的问题，确保项目顺利进行。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在教育和培训领域，问题解决法被用于培养学生的解决问题能力和创新思维。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教育培训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问题解决法也可以应用于个人发展领域，帮助个人解决生活和工作中的问题，提高个人效能。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个人发展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问题解决法的步骤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清晰界定问题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明确问题解决的目标和范围，将问题具体化、可操作化，避免模糊和歧义。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深入剖析问题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对问题进行深入分析，包括问题的背景、原因、影响等方面，为提出解决方案提供依据。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创新思考解决方案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根据问题分析的结果，提出多种可能的解决方案，并评估每种方案的可行性和优缺点。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提出解决方案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有效执行解决方案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制定详细的实施计划，明确责任分工和时间安排，确保解决方案的有效执行。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实施解决方案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客观评价实施效果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对解决方案的实施效果进行客观评估，总结经验教训，为今后的问题解决提供借鉴。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问题解决法的技巧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https://d.book118.com/628063046101006030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2024-09-07T03:42:25.716</cp:lastPrinted>
  <dcterms:created xsi:type="dcterms:W3CDTF">2024-09-06T19:42:25Z</dcterms:created>
  <dcterms:modified xsi:type="dcterms:W3CDTF">2024-09-06T19:42:27Z</dcterms:modified>
</cp:coreProperties>
</file>