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ECBAD-C7F4-4513-B821-5DA3C673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5F559-34CF-4310-93B4-8D6C0C3E9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D5A60-15EC-49E4-B482-764F57FF4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302EE-397F-471A-ACF5-039B46C9F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075E1-493F-4E3F-BA8E-D54DBEE6B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9FE383-0BBB-48CC-8208-3121D1DB8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A325B-EC0D-47D5-9A67-B01BC63A9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91FD9-BE97-47EE-89F1-AFD9AC690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0F5AF-B67A-4221-AF6A-2854568F2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AE81-1AF3-43A9-ABCC-9E7068277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82180-10DF-4924-B130-0BCD311F2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63104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安全防范措施的履行与执行培训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安全防范措施履行流程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执行过程中关键环节控制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案例分析：成功履行与执行经验分享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挑战与对策：如何应对履行和执行难题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安全防范措施是指为预防和减少事故、灾害、犯罪等不安全因素而采取的各种手段、方法和技术措施。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安全防范措施是保障人民生命财产安全、维护社会稳定的重要手段，对于减少潜在危险、避免或减少事故损失具有重要意义。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415" r="1541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常见安全防范措施类型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物理防范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如围墙、栅栏、门锁等实体屏障，用于阻止未经授权的人员进入特定区域。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制度防范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建立健全安全管理制度和应急预案，明确责任分工和处置流程，提高整体安全防范水平。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技术防范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包括电子监控、报警系统、门禁系统等，利用现代科技手段提高安全防范效果。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人员防范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通过安保人员巡逻、值守等方式，及时发现并应对潜在的安全威胁。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法律法规及政策要求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《安全生产法》、《消防法》等规定了企业和个人在安全防范方面的责任和义务。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企业根据自身特点和需要，制定更为具体的安全防范措施和管理制度。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各地政府根据当地实际情况，制定了一系列关于安全防范的地方性法规和政策。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针对不同行业和领域，国家制定了相应的安全防范标准和规范，如《银行营业场所安全防范要求》等。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安全防范措施履行流程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制定安全计划与目标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确定安全防范的重点领域和关键环节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评估潜在的安全风险和威胁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制定针对性的安全计划和目标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资源配置与预算安排</a:t>
              </a:r>
            </a:p>
          </p:txBody>
        </p:sp>
      </p:grpSp>
      <p:sp>
        <p:nvSpPr>
          <p:cNvPr id="94" name="TextBox 9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合理配置人力、物力和财力资源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制定详细的预算和费用计划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分析安全防范所需的资源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明确各级领导和员工的安全责任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建立跨部门、跨层级的协作机制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加强内部沟通与协调，形成合力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责任分工与协作机制建立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63" b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监督检查与持续改进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定期对安全防范措施的执行情况进行监督检查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发现问题及时整改，确保措施的有效实施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持续改进安全防范策略，提高安全防范水平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执行过程中关键环节控制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组织员工深入学习安全生产法律法规和企业安全规章制度，明确各自的安全职责。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00" r="1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针对不同岗位和工种，开展相应的安全操作技能培训，提高员工的安全操作技能。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通过案例分析、事故模拟等形式，加强员工的安全意识教育，使员工充分认识到安全的重要性。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人员培训与教育提高意识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对设备设施进行定期检查，及时发现和消除潜在的安全隐患。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按照设备设施的使用说明和保养要求，进行日常的维护保养工作，确保设备设施处于良好状态。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对老化严重或存在重大安全隐患的设备设施，及时进行更新或改造，提高设备设施的安全性能。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更新改造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设备设施维护保养确保完好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https://d.book118.com/628063104004006034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2024-09-12T04:33:27.688</cp:lastPrinted>
  <dcterms:created xsi:type="dcterms:W3CDTF">2024-09-11T20:33:27Z</dcterms:created>
  <dcterms:modified xsi:type="dcterms:W3CDTF">2024-09-11T20:33:29Z</dcterms:modified>
</cp:coreProperties>
</file>