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F5027A-A57E-4D86-8EF4-92C4533178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8E9B4D-11F9-44A9-B1D3-0B4315D365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858BFB-6CAD-44A1-A61B-F6B8C9A364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19803F-794B-429F-B9C1-3199ED6D89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90B26E-EF8A-4F95-A501-DD6FF8CE66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38A18D-471B-4DB4-9A17-9926A3AEAF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126B02-1DE7-46DC-9929-1C42433581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EC9742-DCCD-40F7-B35C-380E0FEC29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83EC45-C455-417C-A384-9BAD5852CE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608BDB-9F35-4734-A79E-EEF4CD4BA4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9CC19E-8D84-4896-9112-C11398C185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6406211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基于信息化教学设计方案的教师作用转变研究</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信息化教学设计概述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传统教学模式下教师角色分析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信息化教学设计方案中教师角色转变</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信息化教学设计方案实施策略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信息化教学设计方案中教师能力提升途径</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信息化教学设计方案实施效果评价</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信息化教学设计概述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信息化教学设计是运用系统方法，以学生为中心，充分利用现代信息技术和信息资源，科学安排教学过程的各个环节和要素，为学生提供良好的信息化学习条件，实现教学过程全优化的系统方法。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随着信息技术的不断发展和普及，信息化教学设计将更加注重学生的主体性和个性化需求，强调跨学科的整合和创新，同时向着智能化、自适应、大数据等方向发展。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信息化教学特点与优势</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信息化教学具有教学资源丰富、教学手段多样、教学交互性强、教学评价客观等特点。它打破了传统教学的时空限制，为学生提供了更加广阔的学习空间和更加灵活的学习方式。</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信息化教学能够激发学生的学习兴趣和主动性，提高教学效果和学生的学习效率。同时，它还能够促进学生的自主学习和协作学习，培养学生的创新能力和终身学习能力。</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优势</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在信息化教学中，教师的角色发生了显著的变化。他们不再是单纯的知识传授者，而是成为了学生学习过程中的引导者、促进者和合作者。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角色转变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教师需要掌握现代信息技术，能够设计和开发优质的教学资源和教学活动；他们需要关注学生的学习过程和学习效果，及时提供反馈和指导；同时，教师还需要与其他教育工作者、家长等利益相关者进行沟通和合作，共同促进学生的全面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具体职责</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教师在信息化教学中的角色定位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传统教学模式下教师角色分析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1375" b="11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知识扩展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结合自身的学术背景和经验，为学生提供课本以外的相关知识和信息。</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知识传递</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教师是知识的主要来源，通过讲解、演示等方式将知识传递给学生。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知识解释</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对教材中的知识点进行深入浅出的解释，帮助学生理解和掌握。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知识传授者角色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课堂纪律维护</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确保课堂秩序，管理学生的行为，创造一个有利于学习的环境。</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教学计划执行</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按照教学计划和进度表进行教学，确保教学任务的顺利完成。</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教学资源分配</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合理分配教学资源，如教学设备、图书资料等，以满足教学需求。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课堂管理者角色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学业成绩评定</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根据学生的作业、考试等表现，对学生的学业成绩进行公正、客观的评价。</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学习过程评估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关注学生的学习过程，提供反馈和建议，帮助学生改进学习方法。</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学生能力评价</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评估学生的各项能力，如思维能力、创新能力、实践能力等，为学生提供全面的发展建议。</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学生评价者角色</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信息化教学设计方案中教师角色转变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在信息化教学设计中，教师的角色由传统的知识传授者转变为学生学习过程中的引导者和辅导者。他们不再仅仅是传递知识，而是帮助学生发现和构建知识。</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学生自主学习能力的培养</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教师鼓励学生进行自主学习和探究式学习，培养他们的学习能力和问题解决能力。教师提供学习资源和指导，引导学生主动思考和探索。</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知识传授方式的变革</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从知识传授者到学习引导者转变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从课堂管理者到学习资源组织者转变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学习资源的整合与提供</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在信息化教学设计中，教师成为学习资源的组织者和提供者。他们负责整合各种学习资源，包括教材、多媒体资料、在线课程等，为学生提供丰富多样的学习材料。</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个性化学习的支持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教师根据学生的需求和兴趣，为他们提供个性化的学习资源和学习路径。他们与学生合作，制定学习计划，并提供必要的指导和支持，以满足学生的不同学习风格和需求。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https://d.book118.com/628064062117006026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2024-09-04T05:50:44.624</cp:lastPrinted>
  <dcterms:created xsi:type="dcterms:W3CDTF">2024-09-03T21:50:44Z</dcterms:created>
  <dcterms:modified xsi:type="dcterms:W3CDTF">2024-09-03T21:50:46Z</dcterms:modified>
</cp:coreProperties>
</file>