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225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3592B-6ED1-49EC-A272-ADB240868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61E64-5D50-46CA-9CE4-FD92B0DAF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A1762-BC72-4B4E-BD75-EAEF07A5D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36D80-2268-4E03-BC7F-F388FDB33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0B3CD3-F2E1-45CA-94EF-A48461FD3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92430-EA10-46D2-A5AE-775958F3D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C2C0FB-679F-4C9F-B485-7D9D1BBD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57F12-7FD9-40FA-AB30-865C86186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8AAE5-6142-47AA-A848-C0C2AD743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C4959-38B3-4EB6-8777-207B038A5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F50F3-FB90-4E25-B8CF-BDD48DECE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983" r:id="rId2"/>
    <p:sldLayoutId id="2147484984" r:id="rId3"/>
    <p:sldLayoutId id="2147484985" r:id="rId4"/>
    <p:sldLayoutId id="2147484986" r:id="rId5"/>
    <p:sldLayoutId id="2147484987" r:id="rId6"/>
    <p:sldLayoutId id="2147484988" r:id="rId7"/>
    <p:sldLayoutId id="2147484989" r:id="rId8"/>
    <p:sldLayoutId id="2147484990" r:id="rId9"/>
    <p:sldLayoutId id="2147484991" r:id="rId10"/>
    <p:sldLayoutId id="21474849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64121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xxxx</a:t>
            </a:r>
            <a:r>
              <a:rPr lang="zh-CN" altLang="en-US"/>
              <a:t>,a click to unlimited possibilities</a:t>
            </a:r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砂石料项目可行性研究报告</a:t>
            </a:r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项目背景与目的</a:t>
            </a: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市场需求与前景分析</a:t>
            </a: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项目技术与方案可行性研究</a:t>
            </a: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项目建设条件与资源保障</a:t>
            </a: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项目组织管理与实施计划</a:t>
            </a: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项目背景与目的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489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砂石料项目的提出背景</a:t>
            </a:r>
          </a:p>
        </p:txBody>
      </p:sp>
      <p:sp>
        <p:nvSpPr>
          <p:cNvPr id="10489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市场需求与竞争状况</a:t>
            </a:r>
          </a:p>
        </p:txBody>
      </p:sp>
      <p:sp>
        <p:nvSpPr>
          <p:cNvPr id="10489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政策法规对砂石料行业的影响</a:t>
            </a:r>
          </a:p>
        </p:txBody>
      </p:sp>
      <p:sp>
        <p:nvSpPr>
          <p:cNvPr id="10489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项目提出的必要性和紧迫性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项目目的和意义</a:t>
            </a:r>
          </a:p>
        </p:txBody>
      </p:sp>
      <p:sp>
        <p:nvSpPr>
          <p:cNvPr id="10490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促进当地经济发展</a:t>
            </a:r>
          </a:p>
        </p:txBody>
      </p:sp>
      <p:sp>
        <p:nvSpPr>
          <p:cNvPr id="10490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提高居民生活质量</a:t>
            </a:r>
          </a:p>
        </p:txBody>
      </p:sp>
      <p:sp>
        <p:nvSpPr>
          <p:cNvPr id="10490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推动相关产业的发展</a:t>
            </a:r>
          </a:p>
        </p:txBody>
      </p:sp>
      <p:sp>
        <p:nvSpPr>
          <p:cNvPr id="10490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增加就业机会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  <p:sp>
        <p:nvSpPr>
          <p:cNvPr id="10490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市场需求与前景分析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砂石料市场需求现状</a:t>
            </a:r>
          </a:p>
        </p:txBody>
      </p:sp>
      <p:sp>
        <p:nvSpPr>
          <p:cNvPr id="104915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473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交通市场需求：交通建设是砂石料的重要应用领域之一，随着交通建设的不断推进，砂石料市场需求也在不断增加。</a:t>
            </a:r>
          </a:p>
        </p:txBody>
      </p:sp>
      <p:sp>
        <p:nvSpPr>
          <p:cNvPr id="104916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75833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环保政策影响：随着国家对环保政策的不断加强，砂石料生产过程中的环保要求也越来越高，对砂石料生产企业的环保投入和技术水平提出了更高的要求。</a:t>
            </a:r>
          </a:p>
        </p:txBody>
      </p:sp>
      <p:sp>
        <p:nvSpPr>
          <p:cNvPr id="104917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473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基础设施建设需求：砂石料是基础设施建设的重要原材料之一，随着国家基础设施建设的不断推进，砂石料市场需求持续增长。</a:t>
            </a:r>
          </a:p>
        </p:txBody>
      </p:sp>
      <p:sp>
        <p:nvSpPr>
          <p:cNvPr id="104917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房地产市场需求：随着房地产市场的不断发展，建筑用砂石料的需求也在不断增加。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未来市场发展趋势</a:t>
            </a:r>
          </a:p>
        </p:txBody>
      </p:sp>
      <p:sp>
        <p:nvSpPr>
          <p:cNvPr id="104920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砂石料行业市场需求持续增长</a:t>
            </a:r>
          </a:p>
        </p:txBody>
      </p:sp>
      <p:sp>
        <p:nvSpPr>
          <p:cNvPr id="104921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环保政策对砂石料行业的影响</a:t>
            </a:r>
          </a:p>
        </p:txBody>
      </p:sp>
      <p:sp>
        <p:nvSpPr>
          <p:cNvPr id="104922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砂石料行业的技术创新与升级</a:t>
            </a:r>
          </a:p>
        </p:txBody>
      </p:sp>
      <p:sp>
        <p:nvSpPr>
          <p:cNvPr id="104922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未来市场前景展望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项目产品在市场中的竞争优势</a:t>
            </a:r>
          </a:p>
        </p:txBody>
      </p:sp>
      <p:sp>
        <p:nvSpPr>
          <p:cNvPr id="104926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产品质量优势：砂石料项目产品具有高质量、高强度、高耐久性等特点，能够满足市场需求。</a:t>
            </a:r>
          </a:p>
        </p:txBody>
      </p:sp>
      <p:sp>
        <p:nvSpPr>
          <p:cNvPr id="104926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价格优势：砂石料项目产品价格相对较低，具有较高的性价比，能够吸引更多的客户。</a:t>
            </a:r>
          </a:p>
        </p:txBody>
      </p:sp>
      <p:sp>
        <p:nvSpPr>
          <p:cNvPr id="104927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品牌优势：砂石料项目产品品牌知名度较高，能够提高客户对产品的信任度和认可度。</a:t>
            </a:r>
          </a:p>
        </p:txBody>
      </p:sp>
      <p:sp>
        <p:nvSpPr>
          <p:cNvPr id="104927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渠道优势：砂石料项目产品具有完善的销售渠道和售后服务体系，能够为客户提供更好的服务体验。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</a:p>
        </p:txBody>
      </p:sp>
      <p:sp>
        <p:nvSpPr>
          <p:cNvPr id="10493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项目技术与方案可行性研究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项目技术方案介绍</a:t>
            </a:r>
          </a:p>
        </p:txBody>
      </p:sp>
      <p:sp>
        <p:nvSpPr>
          <p:cNvPr id="104937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自动化控制系统设计方案</a:t>
            </a:r>
          </a:p>
        </p:txBody>
      </p:sp>
      <p:sp>
        <p:nvSpPr>
          <p:cNvPr id="104939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安全环保措施及风险评估</a:t>
            </a:r>
          </a:p>
        </p:txBody>
      </p:sp>
      <p:sp>
        <p:nvSpPr>
          <p:cNvPr id="104939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砂石料生产工艺流程</a:t>
            </a:r>
          </a:p>
        </p:txBody>
      </p:sp>
      <p:sp>
        <p:nvSpPr>
          <p:cNvPr id="104939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设备选型及配置方案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技术方案可行性分析</a:t>
            </a:r>
          </a:p>
        </p:txBody>
      </p:sp>
      <p:sp>
        <p:nvSpPr>
          <p:cNvPr id="104943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砂石料生产工艺流程：介绍砂石料生产工艺流程，包括破碎、筛分、制砂等环节。</a:t>
            </a:r>
          </a:p>
        </p:txBody>
      </p:sp>
      <p:sp>
        <p:nvSpPr>
          <p:cNvPr id="104943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设备选型与配置：根据生产工艺流程，选择合适的破碎、筛分、制砂等设备，并配置相应的辅助设备。</a:t>
            </a:r>
          </a:p>
        </p:txBody>
      </p:sp>
      <p:sp>
        <p:nvSpPr>
          <p:cNvPr id="104944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生产能力与产量：根据设备选型与配置，计算砂石料生产能力与产量，并分析其是否满足市场需求。</a:t>
            </a:r>
          </a:p>
        </p:txBody>
      </p:sp>
      <p:sp>
        <p:nvSpPr>
          <p:cNvPr id="104944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环保措施与排放标准：介绍项目环保措施与排放标准，包括粉尘、噪音、废水等方面的处理措施。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技术方案风险评估与对策</a:t>
            </a:r>
          </a:p>
        </p:txBody>
      </p:sp>
      <p:sp>
        <p:nvSpPr>
          <p:cNvPr id="10494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风险评估方法：采用定性和定量评估方法，对技术方案的风险进行评估</a:t>
            </a:r>
          </a:p>
        </p:txBody>
      </p:sp>
      <p:sp>
        <p:nvSpPr>
          <p:cNvPr id="10494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技术方案风险识别：识别可能存在的技术风险，如设备故障、操作失误等</a:t>
            </a:r>
          </a:p>
        </p:txBody>
      </p:sp>
      <p:sp>
        <p:nvSpPr>
          <p:cNvPr id="10495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风险应对措施：针对识别出的风险，制定相应的应对措施，如加强设备维护、提高操作技能等</a:t>
            </a:r>
          </a:p>
        </p:txBody>
      </p:sp>
      <p:sp>
        <p:nvSpPr>
          <p:cNvPr id="10495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风险监控与报告：对技术方案的风险进行实时监控，并及时报告给相关人员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</a:p>
        </p:txBody>
      </p:sp>
      <p:sp>
        <p:nvSpPr>
          <p:cNvPr id="10495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项目建设条件与资源保障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地理位置与自然环境条件</a:t>
            </a:r>
          </a:p>
        </p:txBody>
      </p:sp>
      <p:sp>
        <p:nvSpPr>
          <p:cNvPr id="104960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地理位置：砂石料项目所在地的具体位置和交通情况</a:t>
            </a:r>
          </a:p>
        </p:txBody>
      </p:sp>
      <p:sp>
        <p:nvSpPr>
          <p:cNvPr id="104960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自然环境条件：项目所在地的气候、地形、水文等自然环境条件</a:t>
            </a:r>
          </a:p>
        </p:txBody>
      </p:sp>
      <p:sp>
        <p:nvSpPr>
          <p:cNvPr id="104960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资源保障：砂石料项目所需资源的储量和品质，以及资源的开采和运输情况</a:t>
            </a:r>
          </a:p>
        </p:txBody>
      </p:sp>
      <p:sp>
        <p:nvSpPr>
          <p:cNvPr id="104960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环境保护：砂石料项目对环境的影响，以及采取的环保措施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人力资源与技术力量保障</a:t>
            </a:r>
          </a:p>
        </p:txBody>
      </p:sp>
      <p:sp>
        <p:nvSpPr>
          <p:cNvPr id="104964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4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人力资源保障：项目团队具备丰富经验和专业能力，能够高效完成项目</a:t>
            </a:r>
          </a:p>
        </p:txBody>
      </p:sp>
      <p:sp>
        <p:nvSpPr>
          <p:cNvPr id="104965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5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技术力量保障：拥有先进的技术设备和研发能力，能够确保项目的技术水平和质量</a:t>
            </a:r>
          </a:p>
        </p:txBody>
      </p:sp>
      <p:sp>
        <p:nvSpPr>
          <p:cNvPr id="104965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培训计划：为项目团队提供全面的培训计划，提高团队的技术水平和综合素质</a:t>
            </a:r>
          </a:p>
        </p:txBody>
      </p:sp>
      <p:sp>
        <p:nvSpPr>
          <p:cNvPr id="104966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人才引进：积极引进优秀人才，为项目的顺利实施提供有力保障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https://d.book118.com/628064121122006045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 panose="00000500000000000000" charset="-122"/>
        <a:ea typeface="MiSans" panose="00000500000000000000" charset="-122"/>
        <a:cs typeface="Arial"/>
      </a:majorFont>
      <a:minorFont>
        <a:latin typeface="MiSans" panose="00000500000000000000" charset="-122"/>
        <a:ea typeface="MiSans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22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9">
      <vt:lpstr>Arial</vt:lpstr>
      <vt:lpstr>Calibri</vt:lpstr>
      <vt:lpstr>MiSans</vt:lpstr>
      <vt:lpstr>Wingdings</vt:lpstr>
      <vt:lpstr>Calibri Light</vt:lpstr>
      <vt:lpstr>微软雅黑</vt:lpstr>
      <vt:lpstr>Office Theme</vt:lpstr>
      <vt:lpstr>砂石料项目可行性研究报告</vt:lpstr>
      <vt:lpstr>目录</vt:lpstr>
      <vt:lpstr>单击添加章节标题</vt:lpstr>
      <vt:lpstr>项目背景与目的</vt:lpstr>
      <vt:lpstr>PowerPoint Presentation</vt:lpstr>
      <vt:lpstr>项目背景介绍</vt:lpstr>
      <vt:lpstr>项目目的和意义</vt:lpstr>
      <vt:lpstr>市场需求与前景分析</vt:lpstr>
      <vt:lpstr>PowerPoint Presentation</vt:lpstr>
      <vt:lpstr>砂石料市场需求现状</vt:lpstr>
      <vt:lpstr>未来市场发展趋势</vt:lpstr>
      <vt:lpstr>项目产品在市场中的竞争优势</vt:lpstr>
      <vt:lpstr>项目技术与方案可行性研究</vt:lpstr>
      <vt:lpstr>PowerPoint Presentation</vt:lpstr>
      <vt:lpstr>项目技术方案介绍</vt:lpstr>
      <vt:lpstr>技术方案可行性分析</vt:lpstr>
      <vt:lpstr>技术方案风险评估与对策</vt:lpstr>
      <vt:lpstr>项目建设条件与资源保障</vt:lpstr>
      <vt:lpstr>PowerPoint Presentation</vt:lpstr>
      <vt:lpstr>地理位置与自然环境条件</vt:lpstr>
      <vt:lpstr>人力资源与技术力量保障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2024-09-26T11:03:32.590</cp:lastPrinted>
  <dcterms:created xsi:type="dcterms:W3CDTF">2024-09-26T03:03:32Z</dcterms:created>
  <dcterms:modified xsi:type="dcterms:W3CDTF">2024-09-26T03:03:35Z</dcterms:modified>
</cp:coreProperties>
</file>