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6B981-5B44-4ABC-9960-2B45ACB34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AD94E-1306-40A7-9225-C11863F52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6E7D6-8BD4-4707-A47D-C4C3ABC9E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4275A-8F6B-44FB-88B5-2DE0556AA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024711-C923-4F2E-9FC2-F80F916B7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769238-9E97-4DF0-B46C-81693AD31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14068D-86E0-489A-9093-24D39E02D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20F17-1097-41B5-BE15-0489FE581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3801C-AFA1-47E0-B072-1F8315357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E634D-0795-48E8-AB8B-5806B9790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3434C-11EC-45EF-B2FD-370FDDE11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65001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垃圾分类对家庭健康的重要影响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垃圾分类对家庭环境的改善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垃圾分类对家庭成员健康的影响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垃圾分类在家庭中的实施策略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家庭垃圾分类的推广与教育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06" b="148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将生活垃圾按照不同成分、属性、利用价值以及对环境的影响，进行分类投放、分类收集、分类运输和分类处理的过程。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主要包括源头分类和投放后分类两种。源头分类要求居民在投放垃圾前进行初步分类，投放后分类则由专业机构进行二次分类和处理。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近年来，我国垃圾分类工作取得显著进展，多个城市出台相关法规和政策，推动垃圾分类的普及和实施。但仍存在分类标准不统一、居民参与度不高等问题。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许多发达国家在垃圾分类方面有着成熟的经验和做法，如日本、德国等。这些国家通过制定严格的法律法规、提供便捷的回收设施以及开展广泛的宣传教育，实现了较高的垃圾分类率和资源回收率。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125" b="14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家庭垃圾分类的意义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减少垃圾对环境的污染和破坏，保护生态环境和自然资源。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减少有害垃圾对家庭成员健康的危害，提高生活质量。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促进可再生资源的回收利用，减少对原生资源的开采和消耗。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培养家庭成员的环保意识和责任感，推动社会可持续发展。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垃圾分类对家庭环境的改善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955" r="495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减少有害垃圾堆积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通过垃圾分类，家庭可以有效减少有害垃圾如废电池、废灯管等的堆积，避免对室内环境造成污染。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降低交叉污染风险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垃圾分类能够确保各类垃圾得到妥善处理，降低不同垃圾之间交叉污染的风险，保护家庭环境免受污染。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减少室内污染源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提升室内空气质量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通过减少垃圾堆积和有害物质的排放，垃圾分类有助于改善室内空气质量，减少异味和潮湿等问题。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创造整洁有序的居住环境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垃圾分类要求家庭成员将垃圾按照不同类别进行投放，有助于保持家庭的整洁和有序，提升居住环境的美观度和舒适度。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提高居住环境质量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通过参与垃圾分类，家庭成员可以更加直观地了解垃圾对环境的危害，从而增强自身的环保责任感和使命感。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增强环保责任感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垃圾分类不仅是一种行为上的改变，更是一种生活方式的转变。家庭成员在参与垃圾分类的过程中，会逐渐形成节约资源、保护环境的理念，并将这些理念传递给更多的人。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推广环保理念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促进家庭成员环保意识提升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垃圾分类对家庭成员健康的影响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降低疾病传播风险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减少病原体滋生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通过正确分类和及时处理垃圾，可以减少病原体如细菌、病毒等在家庭环境中的滋生和传播。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预防交叉感染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垃圾分类能够降低家庭成员接触感染源的风险，进而减少交叉感染的可能性。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减少有害物质的接触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正确分类和处理垃圾，能够减少家庭成员接触有毒化学物质的机会，如重金属、农药残留等。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避免有毒物质危害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垃圾分类有助于减少家庭对环境的污染，降低室内空气污染指数，为家庭成员提供更健康的居住环境。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降低环境污染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https://d.book118.com/628065001113006030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2024-09-07T07:05:57.324</cp:lastPrinted>
  <dcterms:created xsi:type="dcterms:W3CDTF">2024-09-06T23:05:57Z</dcterms:created>
  <dcterms:modified xsi:type="dcterms:W3CDTF">2024-09-06T23:05:59Z</dcterms:modified>
</cp:coreProperties>
</file>