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3A844-56B3-4B35-BF85-898CF9FA9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A29BE-9278-43EA-83D6-7139BA43C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05984-DF84-4CB4-9761-D72D72D4F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9EB90-BD9A-4737-AA7C-4FA343F11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723BE5-9102-4D65-B5F5-2928A5ED0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30DBED-785C-4EBA-8390-232721A4E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42159-1B2B-49B2-9573-9BAFA2BB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B6074-B048-421C-89C8-C5F0F0AD2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96233-889F-479F-884E-3ABB516C7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50BE8-AD52-4BEE-8B1D-AAEA5BA70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86F0A-9F4E-4B0F-8645-289252C1A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65023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地产板块销售数据分析报告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销售数据总览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销售数据问题诊断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市场竞争态势分析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未来销售预测与展望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23" r="369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分析地产板块销售数据，为制定市场策略提供决策依据。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随着房地产市场竞争日益激烈，了解销售数据及其背后的市场趋势至关重要。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公司销售数据库、市场调研机构、公开数据等。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包括公司各地产项目的销售数据、竞争对手销售数据、区域市场数据等。同时，数据涵盖时间序列，从过去几年到最新数据，以便进行历史对比和趋势分析。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销售数据总览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655" r="2165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总销售额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报告期内，公司地产板块实现总销售额达到预定目标，同比增长显著。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销售面积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销售面积较去年同期有所增加，显示出市场需求持续旺盛。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平均售价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受多种因素影响，平均售价略有波动，但整体保持在合理区间。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销售业绩总体情况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一线城市销售情况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一线城市销售业绩依然稳健，但受政策调控影响，增速有所放缓。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二线城市销售情况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二线城市销售业绩表现亮眼，成为公司地产板块的重要增长动力。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三四线城市销售情况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三四线城市销售业绩稳步提升，受益于城镇化进程加速。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各区域销售业绩对比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各类产品销售业绩分析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住宅产品销售情况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住宅产品作为公司主打产品，销售业绩持续领跑，受到市场广泛认可。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商业地产销售情况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商业地产销售业绩稳步提升，得益于公司优化产品结构和市场布局。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旅游地产销售情况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旅游地产作为新兴产品，销售业绩取得突破性进展，展现出巨大市场潜力。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其他产品销售情况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其他产品包括车位、储藏室等，虽然销售额占比不高，但对公司整体销售业绩也起到了一定补充作用。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销售数据趋势分析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年度销售趋势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近年来，地产板块整体销售呈现稳步增长态势，特别是XXXX年和XXXX年，受政策利好和市场需求推动，销售额同比大幅增长。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季度销售波动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各季度销售数据存在明显波动，通常一、四季度为销售旺季，二、三季度相对平淡。这与房地产市场的季节性规律相吻合。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月度销售变化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从月度数据来看，销售情况受多种因素影响，包括政策调整、市场供需、促销活动等。部分月份出现销售高峰，而部分月份则表现较为低迷。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时间维度趋势分析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住宅产品占据销售主导地位，商业、办公等其他类型产品占比相对较小。近年来，随着市场需求的多样化，非住宅类产品的销售占比有所上升。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各类产品销售占比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整体而言，地产板块的产品价格呈现上涨趋势。特别是优质住宅产品，价格上涨幅度较大。商业、办公等产品的价格则相对稳定。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产品价格走势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受销售情况和开发进度影响，各类产品的库存量存在波动。部分热销产品库存紧张，而部分滞销产品则库存积压。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产品库存变化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产品维度趋势分析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客户维度趋势分析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地产板块的客户主要来自于本地及周边地区。随着品牌影响力的扩大和营销推广的深入，外地客户的占比逐渐上升。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客户购买偏好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不同客户群体的购买偏好存在差异。例如，年轻客户更注重产品的性价比和交通便利性，而中老年客户则更看重产品的品质和配套设施。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通过对客户回购率和推荐率等指标的分析，可以发现部分客户对地产板块的品牌和产品具有较高的忠诚度。这些客户是地产企业的重要资产，需要加以重视和维护。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客户来源分析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销售数据问题诊断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产品定位不准确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产品定位与市场需求存在偏差，未能有效满足目标客户群体的需求，导致销售业绩不佳。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营销策略不当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营销活动缺乏创意和吸引力，未能有效激发客户购买欲望，导致转化率低下。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销售渠道有限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过于依赖单一销售渠道，未能充分利用线上、线下等多种渠道进行拓展，限制了销售增长。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受政策调控、竞争对手策略调整等因素影响，导致市场需求波动，客户购买力下降。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销售业绩不达标原因分析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产品销售难点剖析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市场上同类产品众多，缺乏差异化竞争优势，难以吸引客户关注。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客户信任度不足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部分客户对品牌和产品缺乏信任感，担心产品质量和售后服务问题，从而选择其他品牌。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价格竞争激烈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为争夺市场份额，各品牌纷纷采取价格战策略，导致利润空间被压缩，销售难度增加。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营销推广不足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营销推广力度不够，未能有效提升品牌知名度和美誉度，影响产品销售。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https://d.book118.com/628065023117006044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2024-09-25T01:26:57.153</cp:lastPrinted>
  <dcterms:created xsi:type="dcterms:W3CDTF">2024-09-24T17:26:57Z</dcterms:created>
  <dcterms:modified xsi:type="dcterms:W3CDTF">2024-09-24T17:26:59Z</dcterms:modified>
</cp:coreProperties>
</file>