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88BE5-3B1F-4DB8-B974-5F1E7E02D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D85E1-C460-4AE7-B722-413C90DAE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7D8A5-BDE5-4CC1-B7F8-F332B9FDE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08E50-07A9-4509-BD1A-95C5653FB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5B612E-3A70-4BD9-9139-E208573B7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E9CA46-F95C-4F78-9076-B9F131502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CB89D6-3223-415B-A036-C5DCFCA60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20ACB-F08E-4E3E-BAE2-A9EB95D0B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4C363-0E63-40B7-9C28-C74C7550E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D3C9A-8490-4281-A603-35D827B96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AA25E-46C6-463F-B6F6-2B42507F9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6513101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安全警示教育参考课件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安全检查与评估方法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安全警示教育概述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通过安全警示教育，使学员充分认识到安全的重要性，增强安全意识，从而在工作中和生活中时刻保持警惕，防范潜在的安全风险。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安全警示教育课件涵盖了丰富的安全知识，包括安全规章制度、安全操作规程、应急处置等方面，有助于提高学员的安全知识水平，增强安全防范能力。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普及安全知识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通过持续开展安全警示教育，促进企业形成积极的安全文化氛围，使安全成为每个员工的自觉行为和价值追求。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营造安全文化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适用于各类企事业单位、学校、社区等组织，特别是涉及高风险行业和领域的单位和人员。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面向全体员工，特别是新员工、转岗员工、临时工等安全知识相对薄弱的人群，以及各级管理人员和安全生产责任人。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详细解读国家和企业相关的安全规章制度，使学员明确自己的安全职责和权利。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介绍安全的基本概念、原理和方法，包括安全标识识别、危险源辨识、风险评估等。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针对各类设备和岗位，介绍正确的操作方法和安全注意事项，提高学员的安全操作技能。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通过典型事故案例的分析和讨论，使学员深刻认识到事故的严重性和危害后果，从中吸取教训，避免类似事故的再次发生。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应急处置措施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介绍常见事故的应急处置方法和救援措施，培养学员在紧急情况下的自救互救能力。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某化工厂爆炸事故。事故造成多人伤亡，厂房严重损毁，直接经济损失巨大。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某建筑工地高处坠落事故。一名工人在未系安全带的情况下从高处坠落，导致重伤。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某煤矿透水事故。由于违规开采，导致地下水涌入矿井，造成多人被困。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典型事故案例介绍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安全意识淡薄。事故单位往往存在重生产、轻安全的思想，忽视对员工的安全教育和培训。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安全管理不到位。事故单位的安全管理制度不健全，执行力度不够，存在诸多安全隐患。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违规操作。事故当事人往往违反安全操作规程，冒险蛮干，最终酿成惨剧。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必须始终坚持“安全第一”的原则，加强安全教育和培训，提高员工的安全意识和技能水平；同时，要建立健全安全管理制度，加大执行力度，及时消除安全隐患。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事故原因剖析与教训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预防措施及建议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加强安全教育和培训。定期开展安全知识讲座、应急演练等活动，提高员工的安全意识和自救互救能力。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完善安全管理制度。建立健全各项安全管理制度和操作规程，明确各级人员的安全职责和权限。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强化安全检查与隐患排查治理。定期开展安全检查，及时发现和整改安全隐患；对重大危险源实施重点监控和管理。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政府监管部门应加大对企业的安全监管力度，对存在重大安全隐患的企业依法进行处罚；同时，鼓励企业采用先进的安全技术和装备，提高本质安全水平。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安全规章制度解读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13" r="24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规定了安全生产的基本原则、监管体制、企业主体责任等内容，是保障安全生产的根本大法。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《中华人民共和国消防法》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明确了消防安全责任制、火灾预防、灭火救援等方面的规定，是维护消防安全的重要法律。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如《中华人民共和国道路交通安全法》、《中华人民共和国职业病防治法》等，针对不同领域的安全问题制定了相应的法律规范。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国家安全法律法规概述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企业内部安全规章制度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明确各级管理人员和员工在安全生产中的职责和权利，形成全员参与、齐抓共管的安全生产格局。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针对企业内部的各个岗位和工种，制定详细的安全操作规程，规范员工的操作行为，减少事故发生的可能性。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应急救援预案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根据企业可能发生的各类事故和突发事件，制定相应的应急救援预案，明确应急处置措施和人员分工，提高应对突发事件的能力。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https://d.book118.com/628065131010006032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2024-09-09T06:55:44.893</cp:lastPrinted>
  <dcterms:created xsi:type="dcterms:W3CDTF">2024-09-08T22:55:44Z</dcterms:created>
  <dcterms:modified xsi:type="dcterms:W3CDTF">2024-09-08T22:55:47Z</dcterms:modified>
</cp:coreProperties>
</file>