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6BD111D-79B3-4810-B00C-7FF247F15F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1CC570-6E90-4876-A41F-26797E5C9B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BC09A7-669D-4EE5-BCD7-B7D2AC73F8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2F728D7-5478-4B05-954A-5943975946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8CF08A-7151-4CD3-80F8-3C28CF6A10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A2F40A2-34A8-4B06-9E33-5D26F15D6B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D722860-247A-41BA-B7FA-E1CFA4DC00C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572F83-D38A-45E4-99E0-09D53451AD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990FE41-15B3-4583-9BA5-0152FBB859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057CB6E-54B5-4E78-A216-E5B100EC0C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DA5BAC-F09D-408E-9C4F-6BEB4ECBAC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066133057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《功能食品加工技术》PPT课件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功能食品概述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功能食品加工技术基础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常见功能食品加工技术</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功能食品质量控制与安全性</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功能食品的应用与实例</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功能食品概述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功能食品是指具有特定健康功能的食品，旨在满足消费者特定营养和健康需求。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功能食品是指除基本营养供给外，还具有调节人体某种生理功能，如免疫、抗疲劳、抗氧化等，满足特定消费人群需求的食品。这类食品通常含有一种或多种功能成分，如活性肽、益生菌、植物化合物等。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功能食品的定义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功能食品可根据其功能成分和用途进行分类。</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根据功能成分和用途，功能食品可分为营养补充型、强化型、机能型和保健型。其中，营养补充型功能食品旨在补充人体所需的某种或多种营养素，如钙片、铁剂等；强化型功能食品在食品中添加一种或多种营养成分，以提高食品的整体营养价值，如加碘盐；机能型功能食品含有某种具有特定功能的成分，可调节人体某种生理功能，如添加益生菌的酸奶；保健型功能食品则具有明确的保健功能，如抗氧化、改善记忆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功能食品的分类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随着消费者健康意识的提高，功能食品市场呈现出快速增长的趋势。</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近年来，全球功能食品市场呈现出快速增长的态势。这一趋势主要由消费者对健康饮食的关注和需求驱动。随着生活水平的提高，消费者对食品的需求已经从单纯的口感和饱腹感转变为对营养和健康的追求。同时，科技的进步也推动了功能食品的开发和生产，使得更多具有创新性和针对性的产品得以问世。未来，随着消费者对个性化、多元化健康需求的增加，功能食品市场将进一步扩大，并呈现出更加细分化、差异化的趋势。</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功能食品的发展趋势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功能食品加工技术基础</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原料来源</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选择安全、可靠的原料来源，确保原料质量。</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原料处理</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对原料进行清洗、消毒、破碎、混合等处理，以满足加工工艺要求。</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原料品质</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根据产品要求，选择品质优良、营养成分丰富的原料。</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原料选择与处理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75" r="1667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根据产品类型和要求，确定合理的加工工艺流程。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加工工艺</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严格控制加工过程中的温度、压力、时间等工艺参数。</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工艺参数</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不断优化工艺流程，提高生产效率和产品质量。</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工艺优化</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食品加工工艺流程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根据加工工艺和产品特点，选择合适的加工设备。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设备选择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设备维护</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16675" b="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610" r="61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定期对设备进行维护和保养，确保设备正常运行。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积极引进新技术、新工艺，提高生产效率和产品质量。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食品加工设备与技术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常见功能食品加工技术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https://d.book118.com/628066133057006024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2024-08-31T13:45:26.389</cp:lastPrinted>
  <dcterms:created xsi:type="dcterms:W3CDTF">2024-08-31T05:45:26Z</dcterms:created>
  <dcterms:modified xsi:type="dcterms:W3CDTF">2024-08-31T05:45:28Z</dcterms:modified>
</cp:coreProperties>
</file>