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71DF0-1F97-4158-999D-526328DF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76367-6A0A-4976-AD08-209C0948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AA840-6AB0-496F-94F0-5F39EF9D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74312-6ED3-457F-B7AE-0E625C6E7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B9D8D-C833-49BF-9DB7-D677D0DAE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FC5D2-F15E-41C6-B08F-D709AB27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0093C-5E80-4A6C-B1BC-FC4358624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6F574-5F0A-4002-8B78-8F976193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7B334-D6D2-4C38-99CE-43A7B6855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A69D0-BFA3-4742-94F2-2E7DA469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D0763-E1B3-4C1F-8817-69A87238D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00711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客服中心管理规范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客服中心管理规范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客服中心服务标准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客服中心是企业与客户直接接触的重要窗口，对于维护客户关系、提升客户满意度、增强品牌忠诚度等方面具有重要作用。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指企业设立的专门用于客户服务、咨询和售后支持的部门，通常通过电话、在线聊天、邮件等多种方式为客户提供服务。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传统客服中心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主要依赖电话进行沟通，人员规模大，服务效率较低。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在线客服系统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随着互联网技术的发展，客服中心逐渐向在线化、智能化转型，提供更高效、便捷的服务。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呼叫中心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引入计算机电话集成技术，提高服务效率，但仍面临人力成本高、人员流动性大等问题。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客服中心概述 客服中心定义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客服中心管理规范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27" r="163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制定招聘标准和流程，确保招聘到合适的人才。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提供全面的培训和发展计划，提升员工的专业技能和服务水平。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建立科学的绩效评估体系，激励员工积极工作，提高工作效率。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加强团队建设和内部沟通，提高员工凝聚力和归属感。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人员招聘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流程执行与监控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流程改进与创新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4" r="1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根据业务需求和客户期望，制定合理的服务流程。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定期对服务流程进行评估和优化，提高服务质量和效率。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确保服务流程得到有效执行，并对执行情况进行实时监控和调整。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鼓励员工提出改进和创新意见，持续优化服务流程。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合理配置人力资源，确保客服中心高效运转。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有效管理场地、设备等物力资源，保障服务工作的正常开展。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建立知识库和案例库，提高员工解决问题的能力和效率。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加强信息安全管理，保障客户信息安全和隐私保护。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客服中心服务标准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客服人员应保持友好、热情的态度，对待客户礼貌、尊重，让客户感受到关心和重视。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在处理客户问题时，客服人员应保持耐心，理解客户的需求和问题，给予充分的关注和时间。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客服人员应具备专业知识和技能，能够准确、快速地解答客户问题，提供专业的建议和解决方案。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客服人员应使用清晰、简洁的语言与客户沟通，避免使用模糊或含糊不清的表达方式。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客服人员应使用标准的普通话或公司规定的语言进行沟通，确保客户能够理解。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在与客户沟通时，客服人员应使用礼貌用语，避免使用粗鲁或冒犯性的言辞。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服务语言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客服中心应设定合理的工作时间，确保客户能够在客服人员上班时间内获得服务。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客服人员应实行轮班制，保证客服中心在任何时间都有工作人员提供服务。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轮班制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客服人员应合理安排加班和休息时间，保证工作质量和服务效率。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加班与休息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https://d.book118.com/628070071116006042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2024-09-22T00:30:23.823</cp:lastPrinted>
  <dcterms:created xsi:type="dcterms:W3CDTF">2024-09-21T16:30:23Z</dcterms:created>
  <dcterms:modified xsi:type="dcterms:W3CDTF">2024-09-21T16:30:25Z</dcterms:modified>
</cp:coreProperties>
</file>