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84ABA-8E9D-428C-B397-051043B7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DCA55-DD89-4345-8324-E366838A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8B8E-A3EF-459D-B98B-B426D59A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89FC5-0A20-4549-94DC-5FE4A3A1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03731-7273-4724-8813-44DB79FB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46BA1-913B-46EA-9958-A7F1E20D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8040B-D584-4D2A-9DDD-CF7C1DE4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D4632-2657-4F3F-A27F-6D60B0FB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A5809-A265-422B-851A-2BE05539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F0499-2A7C-49AA-B2C6-C028CB25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5E01-8C45-413B-944D-9B7598E0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012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网络营销策划分析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58" r="351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覆盖面广、传播速度快、互动性强、个性化定制、成本效益高。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94" r="132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网络营销能够突破地域限制，拓展销售渠道，扩大市场份额。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通过网络广告、社交媒体等渠道，提高品牌知名度和美誉度。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通过个性化服务和互动活动，增强客户黏性，提高客户满意度。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网络营销能够降低传统营销方式的成本，提高营销效率。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网络营销起源于20世纪90年代初期的电子邮件营销，随着互联网技术的发展，逐渐演变为社交媒体营销、搜索引擎营销、内容营销等多种形式。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未来随着人工智能、大数据等技术的普及和应用，网络营销将更加智能化、精准化，个性化定制将成为主流趋势。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将整体市场划分为若干个具有相似特征的细分市场，以便选择最适合企业发展的目标市场。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明确目标客户群体，了解其需求、偏好和消费习惯，以便制定更具针对性的营销策略。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根据产品或服务的特性，确定品牌在网络市场中的位置，以树立独特的品牌形象。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通过创新或优化产品设计、功能、品质等方面，使产品在市场中具有独特性。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根据市场需求和竞争态势，合理搭配产品线，以满足不同客户群体的需求。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针对产品在不同生命周期阶段的特点，采取相应的营销策略，以保持市场竞争力。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利用电商平台、社交媒体等网络渠道，拓展销售渠道，提高产品覆盖面。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与传统销售渠道相结合，形成线上线下的联动效应，提高销售效率。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对各类销售渠道进行整合管理，优化渠道结构，降低渠道成本。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通过限时折扣、满减优惠、赠品等形式，吸引消费者购买。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建立会员制度，提供会员专享优惠和积分兑换等活动，提高客户忠诚度。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通过组织各类公关活动，如新品发布会、公益活动等，提升品牌知名度和美誉度。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根据市场需求和竞争状况，制定具有竞争力的价格策略。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91" r="128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运用消费者心理，采用特殊定价方式，如整数定价、尾数定价等，以激发购买欲望。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针对不同客户群体和市场需求，采用差异化的价格策略，以满足不同消费者的需求。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通过优化网站结构和内容，提高网站在搜索引擎结果中的排名，从而吸引更多潜在客户。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关键词广告（PPC）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在搜索引擎结果页投放广告，通过竞价方式获得靠前展示，吸引潜在客户点击。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搜索引擎营销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https://d.book118.com/628070126034006032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2024-09-09T14:30:43.196</cp:lastPrinted>
  <dcterms:created xsi:type="dcterms:W3CDTF">2024-09-09T06:30:43Z</dcterms:created>
  <dcterms:modified xsi:type="dcterms:W3CDTF">2024-09-09T06:30:45Z</dcterms:modified>
</cp:coreProperties>
</file>