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2C876-464C-459F-8EFD-530EE85E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65050-CBB3-468D-BA91-25C46FA09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52BE1-04AA-451D-BDC8-7F6E7B4C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C2DF9-072F-40F1-BD08-FA7EFA8C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2A3C68-6F95-4C11-B702-C9569A2F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7B932-6350-4944-B93D-D3BBB383C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E34F2-F331-465D-B126-BC37DBE3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AA41D-D5A5-400C-9C48-90F5538B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13955-AD53-474B-9513-579207A4F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FD662-657A-4C3F-B8F9-77EA14FE9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40714-0FB4-40AF-AF8F-A3DF7A04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1003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常用的护理研究方法\n## 1.护理研究的基本概念与重要性\n### 1.1护理研究的定义与目的\n### 1.2护理研究的重要性及影响\n### 1.3护理研究的伦理原则与伦理审查\n## 2.护理研究的基本步骤与方法\n### 2.1护理研究的选题与立题\n### 2.2护理研究的设计与方法选择\n### 2.3护理研究的数据收集与分析\n## 3.常用的护理研究方法\n### 3.1实验性研究在护理中的应用\n### 3.2观察性研究在护理中的应用\n### 3.3调查性研究在护理中的应用\n## 4.护理研究的质量评价与论文撰写\n### 4.1护理研究的质量评价标准与方法\n### 4.2护理研究论文的撰写与投稿\n### 4.3护理研究的成果推广与应用\n## 5.护理研究的未来趋势与挑战\n### 5.1护理研究的新兴领域与发展趋势\n### 5.2护理研究面临的挑战与对策\n### 5.3护理研究在临床实践中的应用与影响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常用的护理研究方法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护理研究的基本概念与重要性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护理研究的定义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护理研究是以护理学理论、知识和技术为基础，以解决护理问题和提高护理质量为目的的科学研究活动。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护理研究包括实证研究、理论研究、评价研究和政策研究等多种类型。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护理研究的目的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提高护理质量和效果，促进患者健康恢复和生活质量提高。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发现和解决护理实践中存在的问题，为护理管理、教育和政策制定提供依据。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促进护理学科的发展，提高护理人员的学术水平和综合素质。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护理研究是提高护理质量和效果的关键手段。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护理研究有助于发现和解决护理实践中存在的问题，提高护理资源的利用效率。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护理研究有助于促进护理学科的发展，提高护理人员的学术水平和综合素质。</a:t>
                </a:r>
                <a:endParaRPr/>
              </a:p>
            </p:txBody>
          </p:sp>
          <p:sp>
            <p:nvSpPr>
              <p:cNvPr id="20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护理研究的重要性</a:t>
                </a:r>
                <a:endParaRPr/>
              </a:p>
            </p:txBody>
          </p:sp>
          <p:sp>
            <p:nvSpPr>
              <p:cNvPr id="20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护理研究结果为护理管理、教育和政策制定提供科学依据。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护理研究成果应用于护理实践，可以提高护理质量和效果，促进患者健康恢复和生活质量提高。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护理研究有助于提高护理学科的地位和影响力，为护理事业的发展创造有利条件。</a:t>
                </a:r>
                <a:endParaRPr/>
              </a:p>
            </p:txBody>
          </p:sp>
          <p:sp>
            <p:nvSpPr>
              <p:cNvPr id="21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护理研究的影响</a:t>
                </a:r>
                <a:endParaRPr/>
              </a:p>
            </p:txBody>
          </p:sp>
          <p:sp>
            <p:nvSpPr>
              <p:cNvPr id="21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护理研究的伦理原则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尊重原则：尊重研究对象的权益和自主性，保护研究对象的隐私和尊严。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无害原则：确保研究活动对研究对象的身心无害，避免给研究对象带来额外痛苦和风险。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公正原则：保证研究对象的平等参与和受益，避免研究过程中的不公平和歧视。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护理研究的伦理审查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伦理审查的目的是确保护理研究符合伦理原则，保护研究对象的权益。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伦理审查包括研究设计阶段的预审查、研究实施阶段的过程审查和研究成果发布阶段的后审查。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伦理审查需要遵循严格的程序和标准，确保护理研究的科学性和伦理性。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护理研究的伦理原则与伦理审查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护理研究的基本步骤与方法</a:t>
            </a:r>
            <a:endParaRPr/>
          </a:p>
        </p:txBody>
      </p:sp>
      <p:sp>
        <p:nvSpPr>
          <p:cNvPr id="2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护理研究的选题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选题是护理研究的第一步，需要明确研究目的和研究问题。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选题应具有针对性、创新性和可行性，关注护理实践中的热点和难点问题。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选题应遵循伦理原则，保护研究对象的权益和隐私。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护理研究的立题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立题是对选题的明确化和具体化，需要明确研究目标、研究内容和研究方法。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立题应具有明确的研究框架和实施方案，确保研究的可行性和有效性。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立题应注重研究的创新性和实用性，为护理学科的发展做出贡献。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护理研究的选题与立题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护理研究的设计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研究设计是护理研究的基础，包括实验设计、观察设计和调查设计等多种类型。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研究设计应明确研究目的、研究问题和研究对象，选择合适的研究方法。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研究设计应具有可靠性和有效性，保证研究结果的科学性和可靠性。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护理研究的方法选择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护理研究的方法包括实验法、观察法、调查法、访谈法等多种类型。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方法选择应根据研究目的、研究问题和研究对象的特点，选择合适的研究方法。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方法选择应注重研究的创新性和实用性，提高研究的质量和效果。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护理研究的设计与方法选择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护理研究的数据收集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数据收集是护理研究的关键环节，需要采用合适的数据收集工具和方法。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数据收集应保证数据的准确性和完整性，避免数据失真和偏差。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数据收集应遵循伦理原则，保护研究对象的隐私和权益。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护理研究的数据分析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数据分析是护理研究的重要步骤，需要对收集到的数据进行整理和分析。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数据分析应采用合适的统计方法和软件，保证分析的准确性和可靠性。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数据分析应注重研究的创新性和实用性，为护理学科的发展做出贡献。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护理研究的数据收集与分析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常用的护理研究方法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实验性研究是通过人为干预，观察和比较实验组和对照组的变化，以验证研究假设的研究方法。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实验性研究包括随机对照试验、非随机对照试验、前后对照试验等多种类型。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实验性研究在护理中的应用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实验性研究可以用于评价护理干预措施的有效性和安全性。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实验性研究可以用于探索护理问题的发生机制和影响因素。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实验性研究可以用于比较不同护理干预措施的效果和优劣。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实验性研究在护理中的应用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https://d.book118.com/628071003053006040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常用的护理研究方法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2024-09-18T19:56:06.439</cp:lastPrinted>
  <dcterms:created xsi:type="dcterms:W3CDTF">2024-09-18T11:56:06Z</dcterms:created>
  <dcterms:modified xsi:type="dcterms:W3CDTF">2024-09-18T11:56:08Z</dcterms:modified>
</cp:coreProperties>
</file>