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788D7-0CBE-4B22-A97A-E3ACEC8EA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896F0-452F-4F1A-91BF-99B969EC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33A0A-220C-4D4B-A542-070AC628D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8CDCF-4FBF-4362-8A77-0BC65CDF7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799323-1833-44E3-9A9C-8B899A12F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7896B-4A15-4C0A-A898-54B86C26E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46C04-C2E6-4146-9432-0F9973C0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56D8F-432B-4986-8CD6-B5E4FF333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DD026-7FEA-4FCB-9435-5DFF7AE8E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771F3-7A3A-4C82-945C-851FD7F9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24AB6-9D13-41EE-ACCB-840AB4C8E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72034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关于性骚扰的预防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性骚扰的定义与影响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性骚扰的常见原因与场景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社会共同参与与支持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性骚扰的定义与影响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性骚扰是指在任何情况下发生的、不受欢迎的性行为、性相关的言语或身体接触，包括但不限于口头上的性暗示、身体上的触碰、暴露身体或性器官等。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性骚扰可以分为言语性骚扰、肢体性骚扰、视听觉性骚扰等。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受害者可能会经历焦虑、抑郁、自卑、恐惧等心理问题，影响情绪和心理健康。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心理创伤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受害者可能因为受到骚扰而感到害怕和无助，导致社交障碍，影响人际关系。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受害者的工作和学习效率可能会降低，导致职业发展受阻和学业成绩下降。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工作和学习受影响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性骚扰问题如果得不到有效解决，会引发更广泛的社会问题，如性别歧视、社会信任危机等。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626" r="1262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性骚扰的后果与影响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性骚扰的常见原因与场景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一些人可能因为自我控制能力不足，容易在情绪冲动下做出不当行为。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自我控制能力不足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持有性别歧视观念的人可能认为自己有权对异性进行骚扰，从而实施不当行为。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性别歧视观念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有些人可能出于寻求刺激和冒险的心理，故意对他人进行性骚扰。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寻求刺激与冒险心理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个人因素与心理动机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工作环境与文化背景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缺乏明确的行为准则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一些工作环境可能缺乏明确的行为准则，导致员工对性骚扰行为的认知模糊。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性别不平等的企业文化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企业文化中存在性别不平等的现象，可能导致女性员工受到不平等待遇和骚扰。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缺乏有效的监督机制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企业缺乏有效的监督机制，无法及时发现和制止性骚扰行为。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网络匿名性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网络空间的匿名性可能导致一些人肆无忌惮地进行性骚扰行为。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社交媒体与即时通讯工具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社交媒体和即时通讯工具可能成为性骚扰行为的重灾区，需要特别警惕。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在社交场合中，酒精可能会降低个人的自我控制能力，增加性骚扰行为的风险。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社交场合与网络空间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开展性教育课程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在学校和社区开展性教育课程，提高公众对性骚扰的认识和预防意识。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培训与讲座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组织针对职场、学校等场所的培训和讲座，强调性骚扰的危害和预防措施。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利用媒体平台进行宣传，传播正确的性观念和预防性骚扰的方法。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提高意识与教育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建立便捷、保密的投诉渠道，鼓励受害者及时举报性骚扰行为。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设立投诉渠道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保护举报人权益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83" r="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042" r="11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确保举报人的隐私和安全，防止报复行为，鼓励更多人积极举报。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对投诉进行及时、公正的调查，依法依规处理性骚扰行为。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建立投诉与举报机制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制定和完善相关法律法规，明确性骚扰行为的定义、处罚措施等。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" b="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鼓励企业制定预防性骚扰的相关政策，明确员工行为准则和处罚措施。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71" r="1397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设立监督机构或指定专门人员对预防性骚扰工作进行监督和评估。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建立监督机制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制定相关政策与规章制度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https://d.book118.com/628072034073006026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2024-09-03T21:55:57.231</cp:lastPrinted>
  <dcterms:created xsi:type="dcterms:W3CDTF">2024-09-03T13:55:57Z</dcterms:created>
  <dcterms:modified xsi:type="dcterms:W3CDTF">2024-09-03T13:55:59Z</dcterms:modified>
</cp:coreProperties>
</file>