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77166-23D8-4CA6-A877-3E12B210C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FECBC-862F-4273-A88A-007952C7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DCA15-EC7F-464D-94DA-038435DA2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69EBD-FDD1-42A6-9E15-EEAFB5D56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9F3C3C-A7F2-4018-AC6C-5069BF919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E2ED5-7AFA-4810-87C9-39069D49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E9A5E4-FD26-4BCA-AAE5-3098C7EEA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CF7A5-AA4B-4FA1-BC22-1A2297891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ECC24-753F-4DEC-B1C5-5FC2996CD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611DC-0BFB-4B9E-9624-4097B965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75484-9572-4079-A8F7-1A4EC9923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7306704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设立建筑装饰工程公司组建方案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人力资源规划与招聘策略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财务管理与资金筹措方案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市场营销策略与推广计划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法律法规遵从与风险防范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随着消费者对居住环境和商业空间的要求不断提高，建筑装饰工程行业趋向于个性化、智能化和绿色环保方向发展。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政府对建筑装饰工程行业的监管逐步加强，推动行业向规范化、标准化发展。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建筑装饰工程行业近年来保持稳定增长，市场规模不断扩大，预计未来几年将持续增长。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我们的目标市场主要是中高端住宅、商业空间、办公空间等领域的装饰工程。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目标客户对装饰工程的需求多样化，包括设计风格、材料选择、施工质量、售后服务等方面。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目标市场与客户需求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竞争态势与差异化策略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当前建筑装饰工程行业竞争激烈，市场参与者众多，包括大型装饰公司、小型装饰队伍等。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我们将通过提供个性化设计、高品质施工、优质售后服务等差异化策略，与竞争对手区分开来，吸引并留住客户。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我们的公司定位为中高端建筑装饰工程服务提供商，致力于为客户提供专业、个性化的装饰工程解决方案。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我们的核心竞争力在于强大的设计团队、专业的施工队伍和完善的售后服务体系。我们将通过不断创新和提升服务质量，巩固和扩大市场份额。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公司定位及核心竞争力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公司组织架构设计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负责建筑装饰技术的研究和创新，提升公司技术水平和核心竞争力。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负责品牌推广、市场开拓和客户关系管理，提高公司市场占有率和竞争力。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负责公司财务管理和资金运营，包括财务计划、预算、核算、分析和报告等。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战略发展部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负责制定公司发展战略，进行市场分析和预测，为公司决策层提供决策支持。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负责员工招聘、培训、绩效考核和薪酬福利管理，推动企业文化建设。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总部职能部门设置及职责划分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根据市场需求和公司战略，在重点区域设立分支机构，拓展业务范围。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分支机构人员配置包括项目经理、设计师、施工队伍等，确保项目顺利进行。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分支机构布局及人员配置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分支机构布局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项目管理团队组建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根据项目需求，组建具备相应专业背景和实际经验的项目管理团队。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采用项目经理负责制，实行项目计划、进度、质量、成本等方面的全面管理。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项目管理团队组建及运作模式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设立定期会议制度，包括公司高层会议、部门会议和项目会议等，确保信息畅通。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内部协作平台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沟通反馈机制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建立内部协作平台，如企业资源计划（ERP）系统、项目管理软件等，提高工作效率和协作效果。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鼓励员工提出意见和建议，设立专门的沟通反馈渠道，促进企业内部民主和创新氛围的形成。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人力资源规划与招聘策略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根据建筑装饰工程公司的业务特点，需要招聘具备建筑设计、施工管理、装饰材料等专业技能的人才。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3" b="90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建筑装饰工程涉及多个环节和部门，要求员工具备良好的团队协作和沟通能力。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为拓展业务，公司需要招聘具备市场开拓能力、客户关系维护能力的营销人才。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与高校合作，通过校园招聘选拔优秀毕业生，培养公司后备人才。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利用招聘网站、人才市场等渠道，广泛招募具备相关工作经验的专业人才。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鼓励员工推荐优秀人才，提高招聘效率和准确性。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招聘渠道选择及拓展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为新入职员工提供公司文化、规章制度、专业技能等方面的培训。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定期组织在职员工参加专业技能提升、团队协作、市场营销等方面的培训。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为管理人员提供领导力、团队管理、项目管理等方面的培训。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员工培训体系建设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https://d.book118.com/628073067045006042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2024-09-21T10:45:53.095</cp:lastPrinted>
  <dcterms:created xsi:type="dcterms:W3CDTF">2024-09-21T02:45:53Z</dcterms:created>
  <dcterms:modified xsi:type="dcterms:W3CDTF">2024-09-21T02:45:55Z</dcterms:modified>
</cp:coreProperties>
</file>