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E0ED67-473E-43C0-AACC-01EE4F6F3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D37AC5-9610-45FA-BB26-97E95FF68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235276-0F5B-4705-932F-1619D5634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E44F1C-A069-4E67-A3FB-80C2778FFD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618660-83D7-4599-8482-C395ECDAA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4A83E9-309B-42FB-924C-BC33C03BE5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5D7B5D-256B-4153-81BC-D5ADBC433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E624CA-B270-4819-9EB3-26DD2336BA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0BC387-355C-4B0E-A827-37077CE47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363AC5-9065-4A97-83F7-622889145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117BE3-C02C-48E9-8E96-1F27B6743A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07311111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个人理财现金管理规划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现金流入管理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现金流出管理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现金流预测与规划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现金管理工具与技术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现金管理风险与应对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现金管理是指对个人或家庭的现金流进行规划、监控和控制的过程，以确保资金的合理使用和有效配置。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现金管理是个人理财的基础，它能够帮助个人或家庭实现财务目标、应对突发事件、保持良好的信用记录，并促进资产的增值。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现金管理的定义与重要性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确保足够的流动性以应对日常开支和突发事件。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实现资金的合理配置，以满足不同时间段的需求和目标。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现金管理的目标与原则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12048" r="12048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降低财务风险，避免资金短缺或浪费。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9733" r="9733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l="13335" r="13335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现金管理的目标与原则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收支平衡原则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合理规划收入和支出，确保现金流的稳定和平衡。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保持一定的资金灵活性，以应对不可预见的情况。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优先顺序原则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根据需求和目标的重要程度，合理分配资金。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现金管理的目标与原则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监控现金流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定期记录和分析现金流情况，包括收入、支出、结余等方面，以便及时发现问题并作出调整。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制定预算计划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根据个人或家庭的实际情况和需求，制定详细的预算计划，包括收入、支出、储蓄和投资等方面。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调整预算计划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根据实际情况和需求的变化，适时调整预算计划，以确保资金的合理使用和有效配置。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进行储蓄和投资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根据个人或家庭的目标和风险承受能力，进行合理的储蓄和投资规划，以实现资产的增值和财务自由。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建立紧急备用金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根据个人或家庭的情况和需求，建立一定规模的紧急备用金，以应对突发事件和不可预见的情况。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现金管理的流程与步骤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现金流入管理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工资账户设置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设立专门的工资账户，用于接收工资收入，方便管理和查询。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工资计划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根据个人或家庭实际情况，制定合理的工资使用计划，包括消费、储蓄、投资等方面。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工资增长规划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积极提升职业技能，争取晋升机会，从而提高工资收入。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工资收入管理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合理规划兼职时间和收入，确保不影响主职工作，同时增加收入来源。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兼职收入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租赁收入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167" r="12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其他非经常性收入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对于拥有房产出租的个人，需关注租赁市场动态，合理定价，确保租赁收入稳定。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如奖金、礼金等，应做好记录和规划，避免随意消费。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其他收入管理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投资收益管理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根据个人风险承受能力和投资目标，构建多元化的投资组合，降低风险，提高收益。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定期评估调整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定期评估投资组合的表现，根据市场变化及时调整投资策略和资产配置。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投资风险管理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了解投资产品的风险等级和自身风险承受能力，避免盲目追求高收益而忽视风险。同时，采取适当的风险管理措施，如分散投资、设置止损点等。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投资组合规划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现金流出管理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理性消费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树立正确的消费观念，不盲目追求奢侈品或过度消费，量入为出。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预算制定与执行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根据个人或家庭实际情况，制定合理的生活支出预算，并严格执行，避免不必要的浪费。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记账与审计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通过记账的方式，详细记录每笔支出，定期审计支出情况，确保支出符合预算。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日常生活支出管理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在申请贷款前，制定合理的债务规划，明确贷款用途、还款期限和还款方式。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债务规划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确保按时偿还贷款本金和利息，避免产生逾期罚息和信用记录受损。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按时还款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根据个人财务状况，适时调整债务结构，如通过提前还款、债务重组等方式降低债务成本。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债务优化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贷款与债务偿还管理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投资规划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根据个人风险承受能力和投资目标，制定合理的投资规划，包括投资品种、投资期限和预期收益等。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在投资过程中，注意风险控制，不盲目追求高收益，合理分配资产以降低风险。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定期对投资组合进行评估和调整，确保投资符合个人财务状况和投资目标。同时，关注市场动态和政策变化，及时调整投资策略。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投资与理财支出管理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https://d.book118.com/628073111116006035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2024-09-14T16:32:24.801</cp:lastPrinted>
  <dcterms:created xsi:type="dcterms:W3CDTF">2024-09-14T08:32:24Z</dcterms:created>
  <dcterms:modified xsi:type="dcterms:W3CDTF">2024-09-14T08:32:27Z</dcterms:modified>
</cp:coreProperties>
</file>