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3EEFB-33C5-4575-A104-50646BB45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AEF21-C7E8-4809-A01A-4BD85E605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096E7-D453-4832-A262-FB9A57322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45D86-D095-4A03-9B40-2A7E7FE03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F566F5-62ED-4311-AD2F-373F8F6D9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AD0B5B-1838-40A0-95E6-BB236B90B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142402-E8B0-43DC-952B-0B7A86F31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AF2B6A-2146-416A-9BDA-E8488CB01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DC55F-2B7A-4188-B65B-06D4BBCA2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90E0A-E749-442C-A40B-E1CF0329E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6CE33-ED4B-41A8-8608-6DF2E5ED7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77054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规范处方点评促进基层合理用药课件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处方点评的标准和流程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处方点评在基层医疗中的应用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规范处方点评的策略和措施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808" r="268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处方点评是指对医师在诊疗过程中所开具的处方进行科学性、规范性评价，以促进合理用药，提高医疗质量和安全。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通过处方点评，发现和纠正不合理的处方行为，提高处方质量和药物治疗效果，保障患者用药安全、有效和经济。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处方点评的目的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处方点评的定义和目的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处方点评的重要性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通过处方点评，及时发现和纠正不合理用药，降低药物不良反应和药源性疾病的发生率，提高医疗质量和安全。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促进合理用药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处方点评是促进合理用药的重要手段，通过对处方的科学性和规范性评价，引导医师和药师遵循临床指南和药品说明书，规范用药行为。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保障患者权益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处方点评有助于保障患者的合法权益，通过提高处方质量和药物治疗效果，使患者获得更好的医疗服务和治疗效果。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处方点评起源于美国，最初是为了应对药物滥用和药物不良反应问题而开展的。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处方点评的起源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随着医疗技术的发展和人们对医疗质量要求的提高，处方点评逐渐成为全球范围内推广的一种质量管理和药物管理手段。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处方点评的发展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随着医疗信息化的推进和人工智能技术的应用，处方点评将更加智能化、自动化和标准化，为促进基层合理用药提供更加有力支持。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处方点评的未来发展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处方点评的历史和发展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处方点评的标准和流程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评价处方是否符合患者的诊断、病情和用药需求。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适应症适宜性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评估药物的选择是否符合诊疗指南、药品说明书及临床路径等标准。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药物选择合理性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确保给药途径和剂量符合药品说明书和患者具体情况。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给药途径和剂量合理性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分析处方中多种药物的相互作用，评估联合用药的安全性和有效性。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联合用药合理性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处方点评的标准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处方点评的流程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处方审核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结果反馈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按照处方点评标准对每个处方进行审核。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将点评结果反馈给处方医生，提出改进建议。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收集处方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问题分类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从医疗机构中收集需要点评的处方。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将点评中发现的问题进行分类和整理。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定期进行处方点评，持续改进用药水平。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强化沟通与协作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加强与临床医生和药剂师的沟通与协作，共同促进合理用药。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重视数据分析和利用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对点评数据进行深入分析，为改进用药管理和提高医疗质量提供依据。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保证点评的公正性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确保点评过程不受任何外部因素的影响，保证公正、客观。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处方点评的注意事项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处方点评在基层医疗中的应用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https://d.book118.com/628077054021006024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2024-08-31T01:32:38.632</cp:lastPrinted>
  <dcterms:created xsi:type="dcterms:W3CDTF">2024-08-30T17:32:38Z</dcterms:created>
  <dcterms:modified xsi:type="dcterms:W3CDTF">2024-08-30T17:32:40Z</dcterms:modified>
</cp:coreProperties>
</file>