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A41E9-A80C-4020-A37E-91541392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4D1AE-05A4-45A6-8934-E28559326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7D1D-986F-423D-8A2C-8525B4327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FA760-7E31-47A0-8D5C-29A5D3634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A23AF-9FC0-435C-808D-C31C504C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02389-E629-4E73-86D1-023206FCF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06619-BB8D-487C-8D9B-0A6E5071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F016D-16B6-4269-B370-FAC9EE12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5E9B6-EBB3-4EEC-B4AB-ADA57259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BD8DC-A7C3-4D5E-84E5-331EC90BD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B4435-9849-4BCA-8CDC-C869EA9C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000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心理危机评估培训：帮助他人正确识别与处理心理困扰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心理困扰识别技巧与方法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倾听与沟通技巧在心理危机干预中运用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针对不同人群心理困扰处理策略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合作与转介机制在心理危机干预中作用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心理危机概述与重要性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心理危机是指个体在面临重大生活事件或压力时，由于无法有效应对而产生的心理失衡状态，可能伴随强烈的负面情绪和行为反应。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根据不同的标准和分类方法，心理危机可分为多种类型，如急性危机与慢性危机、发展性危机与境遇性危机等。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心理危机定义及类型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3" r="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心理危机的发生受到多种因素的影响，包括个体因素（如人格特质、应对方式等）、环境因素（如社会支持、生活事件等）以及文化因素等。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心理危机可能导致一系列不良后果，如情绪困扰、行为问题、人际关系紧张、学业或职业受挫等，严重时甚至可能导致自杀等极端行为。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正确识别心理危机是提供有效帮助的第一步。通过观察和评估个体的情绪、行为及生理反应等方面的变化，可以及时发现潜在的心理危机。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对心理危机进行及时、有效的干预是防止不良后果的关键。通过提供情感支持、认知调整、行为训练等干预措施，可以帮助个体恢复心理平衡，增强应对能力，减少危机带来的负面影响。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识别与干预重要性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心理困扰识别技巧与方法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注意皱眉、眼神闪烁等微表情，可能暗示内心不安或焦虑。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观察面部表情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观察身体语言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8" r="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注意语音语调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留意姿势、动作和肌肉紧张程度，如抱臂、低头等，可能反映防御或不安。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观察语速、音量和语调的变化，如颤抖、呼吸急促等，可能揭示情绪不稳定。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观察法：非言语行为分析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通过提问引导对方表达内心感受，如“你最近感觉怎么样？”或“有什么让你感到压力大吗？”。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12" r="471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05" r="810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耐心倾听对方的回答，不打断或急于给出建议，表达对对方感受的理解和尊重。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鼓励对方表达情绪，提供安全的环境和支持，让对方感到被接纳和理解。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鼓励表达情感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询问法：开放式问题引导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量表法：专业测评工具应用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选择合适的量表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根据评估目的和对象特点选择合适的心理测评量表，如抑郁自评量表、焦虑自评量表等。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指导语与解释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确保对方理解量表的指导语和填写方法，对结果进行解释时考虑个体差异和文化背景。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结合其他信息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将量表结果与观察法、询问法等其他方法获得的信息相结合，进行综合评估。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倾听与沟通技巧在心理危机干预中运用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通过身体语言、面部表情和语气传达出对说话者的关注，鼓励其表达内心感受。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使用开放式问题引导说话者更深入地表达自己的想法和感受，避免封闭式问题限制其表达。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注意说话者的语气、语调和停顿等非言语信息，更好地理解其情感状态和需求。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倾听非言语信息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肯定和鼓励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肯定说话者的勇气和努力，鼓励其积极面对困难，如“你已经做得很好了”或“我相信你有能力克服这个困难”。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通过回应说话者的情感和感受，让其感到被理解和接纳，如“我能理解你现在的感受”或“这听起来真的很难受”。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通过陪伴、安慰和鼓励等方式，给予说话者情感上的支持，减轻其孤独感和无助感。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67" r="18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同理心表达及情感支持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https://d.book118.com/628100003035006025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2024-09-01T19:36:52.091</cp:lastPrinted>
  <dcterms:created xsi:type="dcterms:W3CDTF">2024-09-01T11:36:52Z</dcterms:created>
  <dcterms:modified xsi:type="dcterms:W3CDTF">2024-09-01T11:36:54Z</dcterms:modified>
</cp:coreProperties>
</file>