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9042E-BD52-4278-BCD7-BF0F506FF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6772B-AA28-415D-AE0F-12784ED0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8E4C3-FD27-47CF-82C0-D022383F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998E1-5ECD-4F30-92D5-DDDADDD0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D0B26-FCBD-4CBA-881B-7BF5B5B1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B62C4-C909-48D0-B099-1D8B0B854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A30E6-97D7-4A40-915C-996D6CB9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57FBF-61F6-46E8-B842-F4AC1E268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F74EF-7A75-4016-B3E6-F2DEDDA3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1FD8C-E74A-4862-A9A1-2B1A242D5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8F19B-87D6-480E-8EEF-20DA2004F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003010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继续教育与社会公平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继续教育的定义与重要性
 社会公平的概念及其衡量标准
 继续教育与社会公平的关系
 当前继续教育的不公平现象
 不公平现象的原因分析
 促进继续教育公平的政策建议
 国内外继续教育公平实践案例
 未来继续教育公平展望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继续教育与社会公平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1.继续教育是指在初始教育之后进行的教育活动，旨在提高个人的专业技能、知识和素质。</a:t>
            </a:r>
          </a:p>
          <a:p>
            <a:r>
              <a:t>2.继续教育具有广泛的形式，包括培训课程、研讨会、学术会议、在线学习等。</a:t>
            </a:r>
          </a:p>
          <a:p>
            <a:r>
              <a:t>3.随着社会经济的快速发展，继续教育的重要性逐渐凸显，成为个人和社会发展的重要驱动力。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继续教育的重要性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1.提高个人竞争力：通过继续教育，个人可以不断提升自己的技能和知识水平，提高在就业市场中的竞争力。</a:t>
            </a:r>
          </a:p>
          <a:p>
            <a:r>
              <a:t>2.推动社会进步：继续教育可以促进知识的传播和创新，提高社会整体的文化素质和科技水平，推动社会进步。</a:t>
            </a:r>
          </a:p>
          <a:p>
            <a:r>
              <a:t>3.促进社会公平：通过提供多样化的继续教育机会，可以缩小不同人群之间的知识差距，促进社会公平。</a:t>
            </a:r>
          </a:p>
          <a:p>
            <a:r>
              <a:t>以上内容仅供参考，如需更准确全面的信息，可咨询继续教育专家或查阅相关文献资料。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社会公平的概念及其衡量标准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继续教育与社会公平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社会公平的概念及其衡量标准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1.社会公平是指每个人在社会、经济、政治等各个方面享有平等的机会和待遇，实现公正、合理、平等的社会发展。</a:t>
            </a:r>
          </a:p>
          <a:p>
            <a:r>
              <a:t>2.社会公平包括起点公平、过程公平和结果公平，涵盖了教育、就业、收入、医疗、社保等多个领域。</a:t>
            </a:r>
          </a:p>
          <a:p>
            <a:r>
              <a:t>3.社会公平是衡量社会进步和发展的重要指标，也是构建和谐社会的基石。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衡量社会公平的标准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1.收入差距：社会公平的重要指标之一是收入差距，即不同人群之间的收入分配是否公平合理。</a:t>
            </a:r>
          </a:p>
          <a:p>
            <a:r>
              <a:t>2.教育机会：教育是社会公平的重要领域，每个人应该有平等的机会接受高质量的教育，不受家庭背景、性别、种族等因素的限制。</a:t>
            </a:r>
          </a:p>
          <a:p>
            <a:r>
              <a:t>3.社会保障：社会保障体系是否完善，覆盖面是否广泛，也是衡量社会公平的重要标准之一。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社会公平的概念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社会公平的概念及其衡量标准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社会公平与继续教育的关系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1.继续教育可以促进社会公平，通过提高个人的技能和知识水平，增加就业机会和收入水平。</a:t>
            </a:r>
          </a:p>
          <a:p>
            <a:r>
              <a:t>2.继续教育也可以缩小不同人群之间的收入差距和技能差距，减少社会阶层固化的现象。</a:t>
            </a:r>
          </a:p>
          <a:p>
            <a:r>
              <a:t>3.继续教育的发展需要政府、企业和社会各界的共同努力，提供更多的教育资源和机会。</a:t>
            </a:r>
          </a:p>
          <a:p>
            <a:r>
              <a:t>以上内容仅供参考，具体还需要您根据自身需求进行调整优化。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继续教育与社会公平的关系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继续教育与社会公平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继续教育与社会公平的关系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继续教育与社会流动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1.继续教育可以提升个人的技能和知识水平，提高其在劳动力市场中的竞争力，进而促进社会流动。</a:t>
            </a:r>
          </a:p>
          <a:p>
            <a:r>
              <a:t>2.通过继续教育，人们可以跨越职业和社会地位的限制，实现向上的社会流动，增强社会的公平性。</a:t>
            </a:r>
          </a:p>
          <a:p>
            <a:r>
              <a:t>3.继续教育机构应该关注弱势群体的教育需求，为其提供平等的教育机会，减少社会阶层固化的问题。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继续教育与社会分层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1.社会分层是影响继续教育公平性的重要因素，不同社会阶层的人在接受继续教育时面临不同的机会和挑战。</a:t>
            </a:r>
          </a:p>
          <a:p>
            <a:r>
              <a:t>2.继续教育机构应该通过公平的招生政策、学费减免等措施，减少社会分层对继续教育的影响。</a:t>
            </a:r>
          </a:p>
          <a:p>
            <a:r>
              <a:t>3.政府应该加大对继续教育的投入，提高继续教育的质量和覆盖面，为社会底层人群提供更多的教育机会。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继续教育与社会公平的关系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继续教育与社会性别平等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1.在继续教育中，性别不平等现象仍然存在，女性在接受继续教育时可能面临更多的障碍。</a:t>
            </a:r>
          </a:p>
          <a:p>
            <a:r>
              <a:t>2.继续教育机构应该关注性别平等问题，为女性提供更多的教育机会和资源，消除性别歧视。</a:t>
            </a:r>
          </a:p>
          <a:p>
            <a:r>
              <a:t>3.社会应该加强对性别平等意识的宣传和教育，营造公平的社会氛围，促进男女在继续教育中的平等发展。</a:t>
            </a:r>
          </a:p>
          <a:p>
            <a:r>
              <a:t>以上是关于继续教育与社会公平的关系的三个主题，每个主题都涉及到了不同的方面和要点，希望能够帮助到您。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当前继续教育的不公平现象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继续教育与社会公平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当前继续教育的不公平现象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城乡差距导致的继续教育不公平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1.城乡教育资源分配不均，城市继续教育机会更多。</a:t>
            </a:r>
          </a:p>
          <a:p>
            <a:r>
              <a:t>2.农村地区继续教育设施和师资力量薄弱。</a:t>
            </a:r>
          </a:p>
          <a:p>
            <a:r>
              <a:t>3.农村学生接受继续教育的比例低于城市学生。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不同收入阶层在继续教育上的不公平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1.高收入家庭能够负担更多的继续教育费用，选择更多。</a:t>
            </a:r>
          </a:p>
          <a:p>
            <a:r>
              <a:t>2.低收入家庭在继续教育上的投入相对较少，机会有限。</a:t>
            </a:r>
          </a:p>
          <a:p>
            <a:r>
              <a:t>3.收入差距导致继续教育的不公平性加剧。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当前继续教育的不公平现象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性别在继续教育中的不公平现象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1.在某些领域和课程中，性别歧视仍然存在。</a:t>
            </a:r>
          </a:p>
          <a:p>
            <a:r>
              <a:t>2.女性在某些继续教育领域中比例过低。</a:t>
            </a:r>
          </a:p>
          <a:p>
            <a:r>
              <a:t>3.性别刻板印象影响继续教育的选择和机会。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教育资源分配不均导致的不公平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1.优质继续教育资源向部分地区和机构集中。</a:t>
            </a:r>
          </a:p>
          <a:p>
            <a:r>
              <a:t>2.不同地区和类型的机构在继续教育资源分配上存在差异。</a:t>
            </a:r>
          </a:p>
          <a:p>
            <a:r>
              <a:t>3.资源分配不均导致继续教育机会和质量的不公平。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当前继续教育的不公平现象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教育政策和制度导致的不公平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1.教育政策未能充分考虑到不同地区和群体的需求。</a:t>
            </a:r>
          </a:p>
          <a:p>
            <a:r>
              <a:t>2.制度上的障碍限制了某些群体接受继续教育的机会。</a:t>
            </a:r>
          </a:p>
          <a:p>
            <a:r>
              <a:t>3.政策和制度需要更加注重公平性和包容性。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数字化继续教育中的不公平现象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1.数字化继续教育中存在数字鸿沟，影响公平性。</a:t>
            </a:r>
          </a:p>
          <a:p>
            <a:r>
              <a:t>2.不同群体在数字化继续教育中的参与度存在差异。</a:t>
            </a:r>
          </a:p>
          <a:p>
            <a:r>
              <a:t>3.需要加强数字化继续教育的普及和公平性。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不公平现象的原因分析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继续教育与社会公平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https://d.book118.com/628100030105006027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继续教育的定义与重要性</vt:lpstr>
      <vt:lpstr> 继续教育的定义与重要性</vt:lpstr>
      <vt:lpstr> 社会公平的概念及其衡量标准</vt:lpstr>
      <vt:lpstr> 社会公平的概念及其衡量标准</vt:lpstr>
      <vt:lpstr> 社会公平的概念及其衡量标准</vt:lpstr>
      <vt:lpstr> 继续教育与社会公平的关系</vt:lpstr>
      <vt:lpstr> 继续教育与社会公平的关系</vt:lpstr>
      <vt:lpstr> 继续教育与社会公平的关系</vt:lpstr>
      <vt:lpstr> 当前继续教育的不公平现象</vt:lpstr>
      <vt:lpstr> 当前继续教育的不公平现象</vt:lpstr>
      <vt:lpstr> 当前继续教育的不公平现象</vt:lpstr>
      <vt:lpstr> 当前继续教育的不公平现象</vt:lpstr>
      <vt:lpstr> 不公平现象的原因分析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2024-09-05T16:04:35.184</cp:lastPrinted>
  <dcterms:created xsi:type="dcterms:W3CDTF">2024-09-05T08:04:35Z</dcterms:created>
  <dcterms:modified xsi:type="dcterms:W3CDTF">2024-09-05T08:04:37Z</dcterms:modified>
</cp:coreProperties>
</file>