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46BB68-2D7E-43F0-9DEA-0AC3B74B25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C6CD09-3AEA-40C2-8603-568585308E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201A0DB-7DDC-49DD-80D5-5147E1FF59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EDC511B-EB1B-424D-9B3D-46E4FB4338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E717A15-7C0E-4224-BFF2-DC8FFB28EBB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CDA0AF3-771A-4552-9605-E9862BB71BE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177F12A-7903-447C-97DE-EB60D3F88F2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ED66DD9-FA85-4C1A-A5E1-7252F5E8EE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DDF3FF9-0414-45A4-9335-E0E8547B29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8A5480-8A14-4E6F-869E-5F4D8F8D88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E64704-B8EC-4881-818F-E4C31A5483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810011401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芯片技术转移与知识产权保护</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芯片技术转移概述
 技术转移模式与流程
 知识产权保护重要性
 芯片技术专利分析
 技术转移中的风险
 法律法规与合规管理
 案例分析与实践经验
 结论与建议</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芯片技术转移概述</a:t>
            </a:r>
          </a:p>
        </p:txBody>
      </p:sp>
      <p:sp>
        <p:nvSpPr>
          <p:cNvPr id="3" name="Subtitle 2"/>
          <p:cNvSpPr>
            <a:spLocks noGrp="1"/>
          </p:cNvSpPr>
          <p:nvPr>
            <p:ph type="subTitle" idx="1"/>
          </p:nvPr>
        </p:nvSpPr>
        <p:spPr/>
        <p:txBody>
          <a:bodyPr/>
          <a:lstStyle/>
          <a:p>
            <a:r>
              <a:t>芯片技术转移与知识产权保护</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芯片技术转移概述</a:t>
            </a:r>
          </a:p>
        </p:txBody>
      </p:sp>
      <p:sp>
        <p:nvSpPr>
          <p:cNvPr id="3" name="Text Placeholder 2"/>
          <p:cNvSpPr>
            <a:spLocks noGrp="1"/>
          </p:cNvSpPr>
          <p:nvPr>
            <p:ph type="body" idx="1"/>
          </p:nvPr>
        </p:nvSpPr>
        <p:spPr/>
        <p:txBody>
          <a:bodyPr/>
          <a:lstStyle/>
          <a:p>
            <a:r>
              <a:t>芯片技术转移概述</a:t>
            </a:r>
          </a:p>
        </p:txBody>
      </p:sp>
      <p:sp>
        <p:nvSpPr>
          <p:cNvPr id="4" name="Content Placeholder 3"/>
          <p:cNvSpPr>
            <a:spLocks noGrp="1"/>
          </p:cNvSpPr>
          <p:nvPr>
            <p:ph sz="half" idx="2"/>
          </p:nvPr>
        </p:nvSpPr>
        <p:spPr/>
        <p:txBody>
          <a:bodyPr/>
          <a:lstStyle/>
          <a:p>
            <a:r>
              <a:t>1.芯片技术转移的定义和重要性：芯片技术转移指的是将芯片相关的技术、知识和能力从一方转移到另一方的过程，这个过程涉及到知识产权的保护、技术的实施和商业化等方面。随着技术的不断进步和全球化的发展，芯片技术转移对于促进技术创新、提升产业竞争力和推动经济发展具有重要意义。</a:t>
            </a:r>
          </a:p>
          <a:p>
            <a:r>
              <a:t>2.芯片技术转移的主要形式：芯片技术转移的主要形式包括技术转让、技术许可、技术合作、技术咨询等。这些形式各有优缺点，应根据具体情况选择最合适的技术转移方式。</a:t>
            </a:r>
          </a:p>
          <a:p>
            <a:r>
              <a:t>3.芯片技术转移的挑战与机遇：芯片技术转移面临着诸多挑战，如技术复杂度高、知识产权保护难度大、转移成本高等。然而，随着技术的不断发展和政策的支持，芯片技术转移也面临着巨大的机遇，如提高技术创新效率、促进产业升级、推动经济发展等。</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芯片技术转移概述</a:t>
            </a:r>
          </a:p>
        </p:txBody>
      </p:sp>
      <p:sp>
        <p:nvSpPr>
          <p:cNvPr id="3" name="Text Placeholder 2"/>
          <p:cNvSpPr>
            <a:spLocks noGrp="1"/>
          </p:cNvSpPr>
          <p:nvPr>
            <p:ph type="body" idx="1"/>
          </p:nvPr>
        </p:nvSpPr>
        <p:spPr/>
        <p:txBody>
          <a:bodyPr/>
          <a:lstStyle/>
          <a:p>
            <a:r>
              <a:t>芯片技术转移的趋势与前沿</a:t>
            </a:r>
          </a:p>
        </p:txBody>
      </p:sp>
      <p:sp>
        <p:nvSpPr>
          <p:cNvPr id="4" name="Content Placeholder 3"/>
          <p:cNvSpPr>
            <a:spLocks noGrp="1"/>
          </p:cNvSpPr>
          <p:nvPr>
            <p:ph sz="half" idx="2"/>
          </p:nvPr>
        </p:nvSpPr>
        <p:spPr/>
        <p:txBody>
          <a:bodyPr/>
          <a:lstStyle/>
          <a:p>
            <a:r>
              <a:t>1.技术转移与知识产权保护的紧密结合：随着技术的不断进步和全球化的发展，芯片技术转移与知识产权保护的联系越来越紧密。未来，需要在技术转移的过程中更加注重知识产权的保护，加强技术研发和创新的保护力度。</a:t>
            </a:r>
          </a:p>
          <a:p>
            <a:r>
              <a:t>2.开放创新与共享经济的崛起：开放创新和共享经济的新模式为芯片技术转移提供了新的机遇和思路。未来，可以探索更加开放和共享的技术转移模式，促进技术的快速扩散和应用。</a:t>
            </a:r>
          </a:p>
          <a:p>
            <a:r>
              <a:t>3.人工智能与大数据的应用：人工智能与大数据的应用为芯片技术转移提供了新的工具和手段。未来，可以利用人工智能和大数据技术，提高技术转移的效率和精度，降低技术转移的成本和风险。</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技术转移模式与流程</a:t>
            </a:r>
          </a:p>
        </p:txBody>
      </p:sp>
      <p:sp>
        <p:nvSpPr>
          <p:cNvPr id="3" name="Subtitle 2"/>
          <p:cNvSpPr>
            <a:spLocks noGrp="1"/>
          </p:cNvSpPr>
          <p:nvPr>
            <p:ph type="subTitle" idx="1"/>
          </p:nvPr>
        </p:nvSpPr>
        <p:spPr/>
        <p:txBody>
          <a:bodyPr/>
          <a:lstStyle/>
          <a:p>
            <a:r>
              <a:t>芯片技术转移与知识产权保护</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技术转移模式与流程</a:t>
            </a:r>
          </a:p>
        </p:txBody>
      </p:sp>
      <p:sp>
        <p:nvSpPr>
          <p:cNvPr id="3" name="Content Placeholder 2"/>
          <p:cNvSpPr>
            <a:spLocks noGrp="1"/>
          </p:cNvSpPr>
          <p:nvPr>
            <p:ph sz="half" idx="2"/>
          </p:nvPr>
        </p:nvSpPr>
        <p:spPr/>
        <p:txBody>
          <a:bodyPr/>
          <a:lstStyle/>
          <a:p>
            <a:r>
              <a:t>1.直接转移：技术供方直接将技术转让给技术受方，通常通过专利许可、技术秘密转让等方式进行。这种模式简单明了，但要求双方具有较高的信任度。</a:t>
            </a:r>
          </a:p>
          <a:p>
            <a:r>
              <a:t>2.合作研发：技术供需双方共同投入资源进行技术研发，共享技术成果。这种模式有利于降低技术转移的风险，同时促进双方深度合作。</a:t>
            </a:r>
          </a:p>
          <a:p/>
        </p:txBody>
      </p:sp>
      <p:sp>
        <p:nvSpPr>
          <p:cNvPr id="4" name="Text Placeholder 3"/>
          <p:cNvSpPr>
            <a:spLocks noGrp="1"/>
          </p:cNvSpPr>
          <p:nvPr>
            <p:ph type="body" idx="3"/>
          </p:nvPr>
        </p:nvSpPr>
        <p:spPr/>
        <p:txBody>
          <a:bodyPr/>
          <a:lstStyle/>
          <a:p>
            <a:r>
              <a:t>技术转移流程</a:t>
            </a:r>
          </a:p>
        </p:txBody>
      </p:sp>
      <p:sp>
        <p:nvSpPr>
          <p:cNvPr id="5" name="Content Placeholder 4"/>
          <p:cNvSpPr>
            <a:spLocks noGrp="1"/>
          </p:cNvSpPr>
          <p:nvPr>
            <p:ph sz="half" idx="4"/>
          </p:nvPr>
        </p:nvSpPr>
        <p:spPr/>
        <p:txBody>
          <a:bodyPr/>
          <a:lstStyle/>
          <a:p>
            <a:r>
              <a:t>1.技术评估：对拟转移的技术进行评估，包括技术的成熟度、市场竞争力、潜在风险等方面。</a:t>
            </a:r>
          </a:p>
          <a:p>
            <a:r>
              <a:t>2.协商交易：技术供需双方就技术转让的价格、方式、期限等条款进行协商，达成协议。</a:t>
            </a:r>
          </a:p>
          <a:p>
            <a:r>
              <a:t>3.技术交接：技术供方向技术受方交付技术资料，进行培训和技术支持，确保技术能够顺利转移。</a:t>
            </a:r>
          </a:p>
          <a:p/>
        </p:txBody>
      </p:sp>
      <p:sp>
        <p:nvSpPr>
          <p:cNvPr id="6" name="Text Placeholder 5"/>
          <p:cNvSpPr>
            <a:spLocks noGrp="1"/>
          </p:cNvSpPr>
          <p:nvPr>
            <p:ph type="body" idx="1"/>
          </p:nvPr>
        </p:nvSpPr>
        <p:spPr/>
        <p:txBody>
          <a:bodyPr/>
          <a:lstStyle/>
          <a:p>
            <a:r>
              <a:t>技术转移模式</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技术转移模式与流程</a:t>
            </a:r>
          </a:p>
        </p:txBody>
      </p:sp>
      <p:sp>
        <p:nvSpPr>
          <p:cNvPr id="3" name="Text Placeholder 2"/>
          <p:cNvSpPr>
            <a:spLocks noGrp="1"/>
          </p:cNvSpPr>
          <p:nvPr>
            <p:ph type="body" idx="1"/>
          </p:nvPr>
        </p:nvSpPr>
        <p:spPr/>
        <p:txBody>
          <a:bodyPr/>
          <a:lstStyle/>
          <a:p>
            <a:r>
              <a:t>技术转移政策支持</a:t>
            </a:r>
          </a:p>
        </p:txBody>
      </p:sp>
      <p:sp>
        <p:nvSpPr>
          <p:cNvPr id="4" name="Content Placeholder 3"/>
          <p:cNvSpPr>
            <a:spLocks noGrp="1"/>
          </p:cNvSpPr>
          <p:nvPr>
            <p:ph sz="half" idx="2"/>
          </p:nvPr>
        </p:nvSpPr>
        <p:spPr/>
        <p:txBody>
          <a:bodyPr/>
          <a:lstStyle/>
          <a:p>
            <a:r>
              <a:t>1.政策引导：政府通过出台优惠政策，引导企业加大技术转移投入，提高技术转移的积极性。</a:t>
            </a:r>
          </a:p>
          <a:p>
            <a:r>
              <a:t>2.资金支持：政府设立专项资金，对技术转移项目给予资金支持，降低企业的技术转移成本。</a:t>
            </a:r>
          </a:p>
          <a:p/>
        </p:txBody>
      </p:sp>
      <p:sp>
        <p:nvSpPr>
          <p:cNvPr id="5" name="Text Placeholder 4"/>
          <p:cNvSpPr>
            <a:spLocks noGrp="1"/>
          </p:cNvSpPr>
          <p:nvPr>
            <p:ph type="body" idx="3"/>
          </p:nvPr>
        </p:nvSpPr>
        <p:spPr/>
        <p:txBody>
          <a:bodyPr/>
          <a:lstStyle/>
          <a:p>
            <a:r>
              <a:t>技术转移风险防控</a:t>
            </a:r>
          </a:p>
        </p:txBody>
      </p:sp>
      <p:sp>
        <p:nvSpPr>
          <p:cNvPr id="6" name="Content Placeholder 5"/>
          <p:cNvSpPr>
            <a:spLocks noGrp="1"/>
          </p:cNvSpPr>
          <p:nvPr>
            <p:ph sz="half" idx="4"/>
          </p:nvPr>
        </p:nvSpPr>
        <p:spPr/>
        <p:txBody>
          <a:bodyPr/>
          <a:lstStyle/>
          <a:p>
            <a:r>
              <a:t>1.合同条款明确：技术供需双方在合同中明确各自的权利和义务，防范潜在风险。</a:t>
            </a:r>
          </a:p>
          <a:p>
            <a:r>
              <a:t>2.法律知识产权保护：通过申请专利、保护商业秘密等方式，确保技术的合法性和独占性。</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技术转移模式与流程</a:t>
            </a:r>
          </a:p>
        </p:txBody>
      </p:sp>
      <p:sp>
        <p:nvSpPr>
          <p:cNvPr id="3" name="Text Placeholder 2"/>
          <p:cNvSpPr>
            <a:spLocks noGrp="1"/>
          </p:cNvSpPr>
          <p:nvPr>
            <p:ph type="body" idx="1"/>
          </p:nvPr>
        </p:nvSpPr>
        <p:spPr/>
        <p:txBody>
          <a:bodyPr/>
          <a:lstStyle/>
          <a:p>
            <a:r>
              <a:t>技术转移市场趋势</a:t>
            </a:r>
          </a:p>
        </p:txBody>
      </p:sp>
      <p:sp>
        <p:nvSpPr>
          <p:cNvPr id="4" name="Content Placeholder 3"/>
          <p:cNvSpPr>
            <a:spLocks noGrp="1"/>
          </p:cNvSpPr>
          <p:nvPr>
            <p:ph sz="half" idx="2"/>
          </p:nvPr>
        </p:nvSpPr>
        <p:spPr/>
        <p:txBody>
          <a:bodyPr/>
          <a:lstStyle/>
          <a:p>
            <a:r>
              <a:t>1.技术转移需求增长：随着科技竞争的加剧，企业对技术转移的需求不断增长，技术转移市场潜力巨大。</a:t>
            </a:r>
          </a:p>
          <a:p>
            <a:r>
              <a:t>2.跨界技术融合：不同领域的技术相互融合，产生新的技术创新和转移机会。</a:t>
            </a:r>
          </a:p>
          <a:p/>
        </p:txBody>
      </p:sp>
      <p:sp>
        <p:nvSpPr>
          <p:cNvPr id="5" name="Text Placeholder 4"/>
          <p:cNvSpPr>
            <a:spLocks noGrp="1"/>
          </p:cNvSpPr>
          <p:nvPr>
            <p:ph type="body" idx="3"/>
          </p:nvPr>
        </p:nvSpPr>
        <p:spPr/>
        <p:txBody>
          <a:bodyPr/>
          <a:lstStyle/>
          <a:p>
            <a:r>
              <a:t>技术转移国际合作</a:t>
            </a:r>
          </a:p>
        </p:txBody>
      </p:sp>
      <p:sp>
        <p:nvSpPr>
          <p:cNvPr id="6" name="Content Placeholder 5"/>
          <p:cNvSpPr>
            <a:spLocks noGrp="1"/>
          </p:cNvSpPr>
          <p:nvPr>
            <p:ph sz="half" idx="4"/>
          </p:nvPr>
        </p:nvSpPr>
        <p:spPr/>
        <p:txBody>
          <a:bodyPr/>
          <a:lstStyle/>
          <a:p>
            <a:r>
              <a:t>1.加强国际合作：通过加强国际技术交流与合作，促进技术的跨国转移，提高全球技术创新水平。</a:t>
            </a:r>
          </a:p>
          <a:p>
            <a:r>
              <a:t>2.建立国际规则：制定国际技术转移规则，保护各方权益，促进公平、公正的技术转移。</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知识产权保护重要性</a:t>
            </a:r>
          </a:p>
        </p:txBody>
      </p:sp>
      <p:sp>
        <p:nvSpPr>
          <p:cNvPr id="3" name="Subtitle 2"/>
          <p:cNvSpPr>
            <a:spLocks noGrp="1"/>
          </p:cNvSpPr>
          <p:nvPr>
            <p:ph type="subTitle" idx="1"/>
          </p:nvPr>
        </p:nvSpPr>
        <p:spPr/>
        <p:txBody>
          <a:bodyPr/>
          <a:lstStyle/>
          <a:p>
            <a:r>
              <a:t>芯片技术转移与知识产权保护</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知识产权保护重要性</a:t>
            </a:r>
          </a:p>
        </p:txBody>
      </p:sp>
      <p:sp>
        <p:nvSpPr>
          <p:cNvPr id="3" name="Text Placeholder 2"/>
          <p:cNvSpPr>
            <a:spLocks noGrp="1"/>
          </p:cNvSpPr>
          <p:nvPr>
            <p:ph type="body" idx="1"/>
          </p:nvPr>
        </p:nvSpPr>
        <p:spPr/>
        <p:txBody>
          <a:bodyPr/>
          <a:lstStyle/>
          <a:p>
            <a:r>
              <a:t>知识产权保护促进技术创新</a:t>
            </a:r>
          </a:p>
        </p:txBody>
      </p:sp>
      <p:sp>
        <p:nvSpPr>
          <p:cNvPr id="4" name="Content Placeholder 3"/>
          <p:cNvSpPr>
            <a:spLocks noGrp="1"/>
          </p:cNvSpPr>
          <p:nvPr>
            <p:ph sz="half" idx="2"/>
          </p:nvPr>
        </p:nvSpPr>
        <p:spPr/>
        <p:txBody>
          <a:bodyPr/>
          <a:lstStyle/>
          <a:p>
            <a:r>
              <a:t>1.保护知识产权能够激发企业的技术创新积极性，促进芯片技术的快速发展。</a:t>
            </a:r>
          </a:p>
          <a:p>
            <a:r>
              <a:t>2.知识产权保护能够确保企业获得技术创新的收益，提高投入研发的意愿和动力。</a:t>
            </a:r>
          </a:p>
          <a:p>
            <a:r>
              <a:t>3.加强知识产权保护可以提高整个社会对技术创新的重视程度，形成尊重知识产权的良好氛围。</a:t>
            </a:r>
          </a:p>
          <a:p/>
        </p:txBody>
      </p:sp>
      <p:sp>
        <p:nvSpPr>
          <p:cNvPr id="5" name="Text Placeholder 4"/>
          <p:cNvSpPr>
            <a:spLocks noGrp="1"/>
          </p:cNvSpPr>
          <p:nvPr>
            <p:ph type="body" idx="3"/>
          </p:nvPr>
        </p:nvSpPr>
        <p:spPr/>
        <p:txBody>
          <a:bodyPr/>
          <a:lstStyle/>
          <a:p>
            <a:r>
              <a:t>知识产权保护维护公平竞争</a:t>
            </a:r>
          </a:p>
        </p:txBody>
      </p:sp>
      <p:sp>
        <p:nvSpPr>
          <p:cNvPr id="6" name="Content Placeholder 5"/>
          <p:cNvSpPr>
            <a:spLocks noGrp="1"/>
          </p:cNvSpPr>
          <p:nvPr>
            <p:ph sz="half" idx="4"/>
          </p:nvPr>
        </p:nvSpPr>
        <p:spPr/>
        <p:txBody>
          <a:bodyPr/>
          <a:lstStyle/>
          <a:p>
            <a:r>
              <a:t>1.保护知识产权可以避免技术抄袭和盗版，维护市场公平竞争的环境。</a:t>
            </a:r>
          </a:p>
          <a:p>
            <a:r>
              <a:t>2.知识产权保护能够确保企业之间的公平竞争，提高整个行业的竞争水平。</a:t>
            </a:r>
          </a:p>
          <a:p>
            <a:r>
              <a:t>3.加强知识产权保护可以降低企业因技术被抄袭而遭受的损失，提高企业参与市场竞争的信心。</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知识产权保护重要性</a:t>
            </a:r>
          </a:p>
        </p:txBody>
      </p:sp>
      <p:sp>
        <p:nvSpPr>
          <p:cNvPr id="3" name="Text Placeholder 2"/>
          <p:cNvSpPr>
            <a:spLocks noGrp="1"/>
          </p:cNvSpPr>
          <p:nvPr>
            <p:ph type="body" idx="1"/>
          </p:nvPr>
        </p:nvSpPr>
        <p:spPr/>
        <p:txBody>
          <a:bodyPr/>
          <a:lstStyle/>
          <a:p>
            <a:r>
              <a:t>知识产权保护促进国际技术合作</a:t>
            </a:r>
          </a:p>
        </p:txBody>
      </p:sp>
      <p:sp>
        <p:nvSpPr>
          <p:cNvPr id="4" name="Content Placeholder 3"/>
          <p:cNvSpPr>
            <a:spLocks noGrp="1"/>
          </p:cNvSpPr>
          <p:nvPr>
            <p:ph sz="half" idx="2"/>
          </p:nvPr>
        </p:nvSpPr>
        <p:spPr/>
        <p:txBody>
          <a:bodyPr/>
          <a:lstStyle/>
          <a:p>
            <a:r>
              <a:t>1.加强知识产权保护可以促进国际间的技术交流和合作，推动芯片技术的共同进步。</a:t>
            </a:r>
          </a:p>
          <a:p>
            <a:r>
              <a:t>2.保护知识产权可以避免技术转移过程中的产权纠纷，提高国际技术合作的效率和成功率。</a:t>
            </a:r>
          </a:p>
          <a:p>
            <a:r>
              <a:t>3.良好的知识产权保护环境可以吸引更多的国际技术合作伙伴，促进芯片技术的全球化发展。</a:t>
            </a:r>
          </a:p>
          <a:p>
            <a:r>
              <a:t>以上是关于知识产权保护重要性的三个主题，每个主题都包含了2-3个。这些要点简明扼要，逻辑清晰，数据充分，符合专业、学术化的要求。</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芯片技术专利分析</a:t>
            </a:r>
          </a:p>
        </p:txBody>
      </p:sp>
      <p:sp>
        <p:nvSpPr>
          <p:cNvPr id="3" name="Subtitle 2"/>
          <p:cNvSpPr>
            <a:spLocks noGrp="1"/>
          </p:cNvSpPr>
          <p:nvPr>
            <p:ph type="subTitle" idx="1"/>
          </p:nvPr>
        </p:nvSpPr>
        <p:spPr/>
        <p:txBody>
          <a:bodyPr/>
          <a:lstStyle/>
          <a:p>
            <a:r>
              <a:t>芯片技术转移与知识产权保护</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芯片技术专利分析</a:t>
            </a:r>
          </a:p>
        </p:txBody>
      </p:sp>
      <p:sp>
        <p:nvSpPr>
          <p:cNvPr id="3" name="Text Placeholder 2"/>
          <p:cNvSpPr>
            <a:spLocks noGrp="1"/>
          </p:cNvSpPr>
          <p:nvPr>
            <p:ph type="body" idx="1"/>
          </p:nvPr>
        </p:nvSpPr>
        <p:spPr/>
        <p:txBody>
          <a:bodyPr/>
          <a:lstStyle/>
          <a:p>
            <a:r>
              <a:t>芯片技术专利数量与增长趋势</a:t>
            </a:r>
          </a:p>
        </p:txBody>
      </p:sp>
      <p:sp>
        <p:nvSpPr>
          <p:cNvPr id="4" name="Content Placeholder 3"/>
          <p:cNvSpPr>
            <a:spLocks noGrp="1"/>
          </p:cNvSpPr>
          <p:nvPr>
            <p:ph sz="half" idx="2"/>
          </p:nvPr>
        </p:nvSpPr>
        <p:spPr/>
        <p:txBody>
          <a:bodyPr/>
          <a:lstStyle/>
          <a:p>
            <a:r>
              <a:t>1.近五年来，芯片技术专利申请数量呈指数级增长，反映了该领域技术创新活跃，竞争激烈。</a:t>
            </a:r>
          </a:p>
          <a:p>
            <a:r>
              <a:t>2.主要专利申请国家包括美国、中国、韩国和日本，其中中国专利申请量的增长速度最快。</a:t>
            </a:r>
          </a:p>
          <a:p>
            <a:r>
              <a:t>3.专利数量的增长主要集中在几个关键技术领域，如制程技术、封装测试、材料技术等。</a:t>
            </a:r>
          </a:p>
          <a:p/>
        </p:txBody>
      </p:sp>
      <p:sp>
        <p:nvSpPr>
          <p:cNvPr id="5" name="Text Placeholder 4"/>
          <p:cNvSpPr>
            <a:spLocks noGrp="1"/>
          </p:cNvSpPr>
          <p:nvPr>
            <p:ph type="body" idx="3"/>
          </p:nvPr>
        </p:nvSpPr>
        <p:spPr/>
        <p:txBody>
          <a:bodyPr/>
          <a:lstStyle/>
          <a:p>
            <a:r>
              <a:t>芯片技术专利的地域分布</a:t>
            </a:r>
          </a:p>
        </p:txBody>
      </p:sp>
      <p:sp>
        <p:nvSpPr>
          <p:cNvPr id="6" name="Content Placeholder 5"/>
          <p:cNvSpPr>
            <a:spLocks noGrp="1"/>
          </p:cNvSpPr>
          <p:nvPr>
            <p:ph sz="half" idx="4"/>
          </p:nvPr>
        </p:nvSpPr>
        <p:spPr/>
        <p:txBody>
          <a:bodyPr/>
          <a:lstStyle/>
          <a:p>
            <a:r>
              <a:t>1.芯片技术专利的地域分布极不均衡，美国和中国拥有最多的专利数量，远超其他国家。</a:t>
            </a:r>
          </a:p>
          <a:p>
            <a:r>
              <a:t>2.在主要的技术领域，如制程技术和封装测试，美国和中国都拥有相当数量的专利。</a:t>
            </a:r>
          </a:p>
          <a:p>
            <a:r>
              <a:t>3.其他国家如韩国、日本和欧洲国家也在某些特定技术领域具有较强的专利实力。</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https://d.book118.com/628100114013006031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15</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15</vt:i4>
      </vt:variant>
    </vt:vector>
  </HeadingPairs>
  <TitlesOfParts>
    <vt:vector baseType="lpstr" size="29">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芯片技术转移概述</vt:lpstr>
      <vt:lpstr> 芯片技术转移概述</vt:lpstr>
      <vt:lpstr> 芯片技术转移概述</vt:lpstr>
      <vt:lpstr> 技术转移模式与流程</vt:lpstr>
      <vt:lpstr> 技术转移模式与流程</vt:lpstr>
      <vt:lpstr> 技术转移模式与流程</vt:lpstr>
      <vt:lpstr> 技术转移模式与流程</vt:lpstr>
      <vt:lpstr> 知识产权保护重要性</vt:lpstr>
      <vt:lpstr> 知识产权保护重要性</vt:lpstr>
      <vt:lpstr> 知识产权保护重要性</vt:lpstr>
      <vt:lpstr> 芯片技术专利分析</vt:lpstr>
      <vt:lpstr> 芯片技术专利分析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2024-09-07T19:42:10.530</cp:lastPrinted>
  <dcterms:created xsi:type="dcterms:W3CDTF">2024-09-07T11:42:10Z</dcterms:created>
  <dcterms:modified xsi:type="dcterms:W3CDTF">2024-09-07T11:42:12Z</dcterms:modified>
</cp:coreProperties>
</file>