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34251-BFD7-4818-876E-44B8D34C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1DDA6-9BFA-43F2-BA47-9A49DC2FE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98C4B-C15C-41AB-A4C2-E93320BFF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5B502-1C34-47D9-B1C0-A3F91311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1A90D-8780-43BF-B788-0937CBD2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BFF71-17A3-41F1-8865-83263D682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CD27C-987E-49B1-8A5F-4ED5BBEA8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CBD0A-E302-4C07-8FE7-5B47D287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20B3A-48EA-4D70-B0B0-E040BFF6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F8D08-8B21-45ED-98C7-ED2B0056A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FABBA-C574-4A2A-8554-060D7B0DD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02003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2024年频率测量仪器项目消防安全培训方案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消防安全法规与标准要求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火灾危险源识别与评估方法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消防设施设备使用与维护保养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消防安全知识普及教育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总结回顾与展望未来工作重点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介绍频率测量仪器的基本原理、功能特点及应用领域。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频率测量仪器概述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项目规模与重要性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阐述频率测量仪器项目的规模、投资及在相关领域中的重要性。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概述项目从立项到实施的整个过程及关键节点。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频率测量仪器项目简介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评估当前频率测量仪器项目的消防安全状况，包括消防设施、消防安全管理等方面。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096" r="2309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消防安全现状分析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识别项目在消防安全方面存在的潜在风险，如电气火灾、化学品泄漏等。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对识别出的风险进行等级划分，明确各风险点的危害程度和发生概率。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消防安全现状及风险分析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提高消防安全意识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掌握消防安全知识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确保项目顺利实施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94" r="147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通过培训使项目人员充分认识到消防安全的重要性，增强消防安全意识。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使项目人员掌握基本的消防安全知识，包括火灾预防、初期火灾扑救、火场逃生等方面。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培训项目人员在遇到突发火情时能够迅速反应，正确处置，降低火灾损失。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通过加强消防安全管理，确保频率测量仪器项目的顺利实施，保障人员生命财产安全。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消防安全法规与标准要求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包括建筑法、安全生产法等，都对消防安全提出了相关要求。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规定了消防工作的基本原则、消防安全管理制度、火灾预防、消防组织、灭火救援、监督检查和法律责任等内容。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《消防安全责任制实施办法》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明确了各级政府、部门、单位和个人的消防安全责任，建立了消防安全责任体系。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国家消防安全法规概述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《建筑设计防火规范》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规定了建筑防火设计的基本原则、防火分区、安全疏散、消防设施等要求。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《火灾自动报警系统设计规范》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明确了火灾自动报警系统的设计原则、系统组成、设备配置和安装要求等。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《消防给水及消火栓系统技术规范》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规定了消防给水系统、消火栓系统的设计、施工、验收和维护管理要求。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消防安全检查制度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企业应定期对消防安全设施进行检查和维护，确保其完好有效。同时，还应定期开展消防安全自查和专项检查，及时发现和整改火灾隐患。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企业应建立完善的消防安全管理制度，明确各级管理人员和员工的消防安全职责。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企业应制定消防安全操作规程，规范员工的日常操作行为，防止火灾事故的发生。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消防安全培训计划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企业应定期开展消防安全培训，提高员工的消防安全意识和技能水平。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火灾危险源识别与评估方法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火灾危险源分类及特点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电气火灾危险源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包括电线老化、短路、过载、电气设备故障等，具有隐蔽性、突发性和破坏性强的特点。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易燃易爆物品火灾危险源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如油漆、稀释剂、气体等，一旦遇明火或高温极易引发火灾，且火势蔓延迅速。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人为因素火灾危险源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如吸烟、玩火、违规操作等，具有不确定性和难以预测性。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定期对项目现场进行巡查，观察是否存在火灾隐患，如电线裸露、消防通道被占用等。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现场巡查法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使用专业仪器对电气线路、消防设施等进行检测，发现潜在火灾危险源。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向项目相关人员发放问卷调查，了解他们在实际工作中发现的火灾危险源及建议。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收集信息、识别危险源、分析风险、确定风险等级、制定风险控制措施。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高风险区域进行重点监控和管理，加强消防设施和器材的配备和维护；对低风险区域进行常规管理，保持消防通道的畅通和消防设施的完好有效。同时，将风险评估结果作为制定应急预案和开展应急演练的重要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风险评估流程及结果应用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消防设施设备使用与维护保养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https://d.book118.com/628102003030006035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2024-09-13T22:03:10.111</cp:lastPrinted>
  <dcterms:created xsi:type="dcterms:W3CDTF">2024-09-13T14:03:10Z</dcterms:created>
  <dcterms:modified xsi:type="dcterms:W3CDTF">2024-09-13T14:03:12Z</dcterms:modified>
</cp:coreProperties>
</file>