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7805F-1055-41A3-955F-9E46CB094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4F5CE-8596-4415-B093-E8734C331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22EA4-7D78-4D40-9080-125A3A7D2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88C86-C558-45A9-AB1A-74B339F8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F6EA2-2375-42EE-A767-D9269973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9836A-F898-480F-AD18-D0937714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A6E0F-6307-4BD7-B3EA-78D29A675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07A2E-2B88-490A-870F-034E7061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952C8-7802-4864-8A90-68AA8432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5CF0A-8821-48E1-8D4B-163433F64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1C45F-2287-4780-B0A2-7C66EA3D3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3017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制造厂管理制度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制造厂管理制度的重要性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制造厂管理制度的主要内容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制造厂管理制度的实施与监督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制造厂管理制度的案例分析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75" r="1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优化资源配置和降低生产成本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确保生产过程的高效、安全和合规性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提高产品质量和降低不良品率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指对生产过程进行计划、组织、指挥、协调、控制和监督，确保按时、按质、按量完成生产任务的一系列活动。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制造厂管理制度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指针对制造厂内部运作的一系列管理规定和操作流程，涵盖生产、质量、安全、环保等方面。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指在生产过程中对产品质量进行检测、控制和改进，确保产品符合规定要求的活动。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指在生产过程中采取有效措施，减少对环境的负面影响，实现绿色生产。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指为保障员工生命安全和身体健康，预防生产事故和职业病而采取的一系列措施。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制造厂管理制度的重要性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制定合理的生产计划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通过科学的生产计划，合理安排生产任务，优化资源配置，提高生产效率。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引入自动化和智能化设备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利用先进的自动化和智能化设备，减少人工干预，降低生产过程中的错误率，提高生产效率。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建立有效的激励机制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通过合理的奖励机制，激发员工的工作积极性和创造力，提高生产效率。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加强员工质量意识培训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通过培训和教育，提高员工对质量的认识和重视程度，确保产品质量的稳定性和可靠性。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建立质量追溯体系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通过建立质量追溯体系，对产品生产过程进行全程监控和记录，确保产品质量可追溯。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制定严格的质量标准和控制流程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建立完善的质量管理体系，制定严格的质量标准和检测标准，确保产品符合要求。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保证产品质量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https://d.book118.com/628103017114006046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2024-09-27T17:57:51.285</cp:lastPrinted>
  <dcterms:created xsi:type="dcterms:W3CDTF">2024-09-27T09:57:51Z</dcterms:created>
  <dcterms:modified xsi:type="dcterms:W3CDTF">2024-09-27T09:57:53Z</dcterms:modified>
</cp:coreProperties>
</file>