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F962F-AE37-405A-8435-AA55A618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45427-CD85-4936-A117-F1C23C2BE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AAA57-AAC4-4F32-87A5-D2305D91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A571E-75DB-44F6-AC42-1E82FC67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30F84-6D8C-47A2-8491-593324FA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860B8A-6484-47DD-AD04-1CDF5F827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8FB3D-D955-4002-A4DB-4B279BD94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428FD-0915-4955-9BF1-FFFD7882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E8BC7-558F-4CD8-B7B0-0F1EC899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A8A86-68C3-4599-B488-B5225809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36B0F-7092-46FC-9039-0C5742A48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3074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《员工的价值观改造》ppt课件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改造员工价值观的方法与策略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员工价值观改造的实践与案例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员工价值观的重要性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员工价值观是企业文化的核心，共同价值观能够凝聚团队，形成强大的企业精神。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员工价值观影响其对企业的忠诚度和执行力，价值观一致的企业更能够高效地执行战略和决策。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员工的行为和态度是企业形象的重要组成部分，积极的员工价值观有助于树立良好的企业形象。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正确的价值观能够引导员工做出符合职业道德和职业发展的决策，有助于其职业成长。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7" r="180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员工价值观与工作内容和环境相匹配时，员工会感到满意，从而提高工作积极性和效率。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共同的价值观能够促进团队成员之间的信任和合作，形成良好的工作氛围。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对员工个人的重要性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对工作氛围的影响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共同的价值观能够增强团队凝聚力，促进成员间的协作与配合，提高团队整体效能。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共同的价值观能够减少沟通障碍，提高团队内部沟通效率，使信息传递更为准确和顺畅。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在面对困难和挑战时，共同的价值观能够激励团队成员齐心协力，共同克服困难。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员工价值观的现状与问题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缺乏团队协作精神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责任心不强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追求短期利益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缺乏诚信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当前员工价值观的问题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190" r="61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17" r="181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05" r="180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部分员工过于关注个人利益，忽视团队目标，导致团队协作受阻。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一些员工对待工作缺乏责任心，对工作中的问题推卸责任，缺乏担当精神。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部分员工过于追求短期业绩和利益，忽视企业的长远发展和整体利益。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一些员工在工作中存在欺诈、隐瞒等不诚信行为，对企业形象和信誉造成负面影响。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员工价值观不统一，导致企业凝聚力下降，影响整体协作效率。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降低企业凝聚力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员工价值观问题导致企业管理难度增加，需要投入更多时间和精力进行管理和监督。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增加管理难度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员工的不诚信行为和短视行为会损害企业的形象和信誉，影响企业长期发展。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损害企业形象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缺乏团队协作精神和创新意识的员工队伍，难以推动企业持续创新和发展。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影响企业创新能力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价值观问题对企业的负面影响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员工价值观问题可能导致职业发展受阻，错失晋升和发展机会。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影响职业发展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降低工作满意度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价值观问题可能导致员工对工作不满，降低工作积极性和动力。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价值观问题可能导致员工与同事、上级、下级之间的关系紧张，影响工作氛围。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长期处于负面情绪和压力下，员工的心理健康可能受到影响，导致焦虑、抑郁等问题。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价值观问题对员工个人的影响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改造员工价值观的方法与策略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88" r="332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提供一系列关于价值观的培训课程，包括企业价值观、职业道德、社会责任等方面的内容。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组织员工参与各种教育活动，如讲座、研讨会、案例分析等，以增强员工对价值观的理解和认同。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https://d.book118.com/628103074065006027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2024-09-05T09:52:48.060</cp:lastPrinted>
  <dcterms:created xsi:type="dcterms:W3CDTF">2024-09-05T01:52:48Z</dcterms:created>
  <dcterms:modified xsi:type="dcterms:W3CDTF">2024-09-05T01:52:50Z</dcterms:modified>
</cp:coreProperties>
</file>