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03D46-E290-46A9-A0B3-DC58F22F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EA9C8-BB47-4991-AF05-CCF57EA06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28AC1-11F7-4639-84E4-40397DE2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1C80A-6F35-4147-9920-440FE4DC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BB813-3101-4895-ABE8-BD4B1DAF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77885-8302-48DA-B0CD-5D35159E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9FE06-B88D-4B46-A355-AF129A79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277A2-2021-4976-8D54-57D5D71F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95098-5753-499D-842A-DA9309C9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F4E86-36B3-4620-8DA1-187DFD0F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77252-0B66-4598-83D8-48DC6DBCA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3126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智慧护理行业分析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智慧护理行业商业模式与盈利模式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智慧护理行业概述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智慧护理行业是以现代信息技术和传感技术为基础，结合医疗护理专业知识，为患者提供个性化、高效的护理服务的新兴行业。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智慧护理行业具有信息化、智能化、便携化的特点，能够提高护理工作的效率和质量，降低医疗成本，改善患者体验。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智慧护理行业的发展历程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15607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智慧护理行业起步较晚，初期主要是以计算机辅助护理为主，如电子病历、护理计划等。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38006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随着移动互联网、物联网、大数据等技术的不断发展，智慧护理行业进入快速发展阶段，出现了移动护理、远程监护、智能健康监测等新兴业务。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60404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目前，智慧护理行业已经进入成熟阶段，各种智慧护理设备和系统不断升级和完善，行业标准和管理制度也逐步建立。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80607" y="1020470"/>
            <a:ext cx="1985990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037367" y="1020470"/>
            <a:ext cx="2118497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24677" y="1059557"/>
            <a:ext cx="19874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109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市场规模将持续扩大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随着人口老龄化、医疗体制改革等因素的影响，智慧护理市场需求不断增长，预计未来市场规模将持续扩大。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5422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服务质量将成为竞争重点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随着市场竞争的加剧，智慧护理企业将更加注重服务质量的提升，如隐私保护、数据安全、服务流程优化等。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7716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政策支持将助力行业发展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政府已经出台了一系列支持智慧护理行业发展的政策，如财政补贴、税收优惠等，这些政策将为智慧护理行业的快速发展提供有力支持。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8060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技术创新将成为推动力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未来，随着人工智能、大数据、云计算等技术的不断发展，智慧护理行业将出现更多的技术创新和应用场景。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智慧护理行业的前景与趋势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智慧护理行业市场分析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近年来，智慧护理行业市场规模持续增长，增速较快。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老龄化程度的加深，智慧护理行业得到了快速发展。受到技术进步、政策支持以及市场需求等多重因素驱动，智慧护理市场规模不断扩大。根据相关统计数据，2019年我国智慧护理市场规模约为30亿元，到2025年有望达到100亿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智慧护理行业主要参与者包括医疗设备制造商、互联网科技公司和医疗机构等。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医疗设备制造商凭借其在医疗领域的专业知识和技术积累，在智慧护理领域具有较强的竞争力。同时，互联网科技公司凭借其强大的技术实力和平台优势，也在智慧护理领域取得了重要地位。此外，医疗机构作为护理服务的主要提供者，同样在智慧护理领域具有重要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主要参与者与竞争格局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智慧护理市场可细分为老年护理、母婴护理、康复护理等多个领域，各领域间存在一定差异。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护理领域，主要关注远程监测、康复训练等方面；母婴护理领域，主要关注孕产妇和婴儿健康管理、产后康复等方面；康复护理领域，主要关注康复训练、理疗等方面。各细分领域均存在不同的市场需求和竞争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市场细分与差异化竞争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智慧护理行业客户需求主要体现在提高服务效率、改善患者体验、保证患者安全等方面；痛点主要包括缺乏标准化和规范化、信息孤岛等问题。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老龄化程度加深和人们对健康护理需求的增加，智慧护理行业面临着提高服务效率、改善患者体验等方面的挑战。同时，由于不同医疗机构之间的信息共享和交互存在壁垒，导致信息孤岛问题也制约着智慧护理行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客户需求与痛点分析</a:t>
            </a:r>
          </a:p>
        </p:txBody>
      </p:sp>
      <p:sp>
        <p:nvSpPr>
          <p:cNvPr id="29" name="Freeform 29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智慧护理行业技术发展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实现医疗设备、人员、物资等全面信息互联互通，提高护理工作效率。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用于监测患者生命体征、行为识别等，为个性化护理提供支持。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物联网与传感器技术应用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2767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67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整合和分析海量护理数据，挖掘患者需求，辅助决策。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6338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6338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应用于智能诊断、智能护理计划制定，提高护理质量。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大数据与人工智能技术应用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实现高速、低延迟的远程医疗通信，支持远程手术、远程诊疗等。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通过远程诊疗、远程监护等方式，提供及时、高效的医疗服务。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5G与远程医疗技术应用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确保数据安全、可追溯，提高医疗信息可信度。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防范信息安全风险，保障患者隐私。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区块链与安全防护技术应用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https://d.book118.com/628103126141006035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2024-09-14T23:35:21.831</cp:lastPrinted>
  <dcterms:created xsi:type="dcterms:W3CDTF">2024-09-14T15:35:21Z</dcterms:created>
  <dcterms:modified xsi:type="dcterms:W3CDTF">2024-09-14T15:35:23Z</dcterms:modified>
</cp:coreProperties>
</file>