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98F948-4DA7-4D96-9BFE-F4FDB42138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CE750C-8E5F-4022-AF78-176F994837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A5A3EF-0958-441B-97CC-AB3E024116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C4CB99-2103-4CFF-AD82-0EE74B29D9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E4C4C14-5BAB-4C4E-8BF3-8161FA88B2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27CB7D7-7E05-4800-8B9A-7AA764053D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EF36629-5AAF-43E2-8E82-29B3940E38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5F2F24-BFD5-4B34-9475-07D438C7A9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8B6A8B-CC73-4EEE-B996-2F368E1F2D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2AC4C8-C874-4AFF-BE69-276D8D1010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2998B1-4A50-4DD4-B8EA-94851AC41E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6.jpeg" /><Relationship Id="rId3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8103141015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EPC总承包项目组织结构的角色与职责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项目概述与目标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组织结构类型及特点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角色定位与职责划分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协作机制与沟通渠道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团队建设与人力资源管理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风险识别、评估及应对措施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项目概述与目标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随着经济发展，EPC总承包模式逐渐成为主流，市场需求不断增长。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5381" r="15381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EPC总承包模式在工程建设领域的应用逐渐普及，行业趋势向好。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行业趋势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政府对工程建设领域的监管不断加强，EPC总承包模式符合政策法规要求。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EPC总承包项目背景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5093" r="1509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确保EPC总承包项目按时、按质、按量完成，实现项目效益最大化。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项目目标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包括工程设计、采购、施工、试运行等全过程，确保项目整体质量。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项目范围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项目目标与范围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优秀的项目团队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科学的项目管理方法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有效的沟通协调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充足的资源保障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关键成功因素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具备丰富的经验和专业技能，能够应对各种挑战。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与业主、分包商等各方保持密切沟通，确保信息畅通。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采用先进的项目管理方法，确保项目进度和质量。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确保项目所需资金、人力、物力等资源的充足供应。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组织结构类型及特点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垂直领导，各级领导者执行统一指挥和管理，不设专门的职能机构。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优点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缺点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结构简单，权责分明，命令统一，决策迅速，易于维护纪律的严肃性。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要求领导者必须熟悉各门业务，具备多种知识和技能，亲自处理各种业务。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直线制组织结构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能适应现代化工业企业生产技术比较复杂、管理工作比较精细的特点，能充分发挥职能机构的专业管理作用，减轻直线领导人员的工作负担。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各级管理机构和人员实行高度的专业化分工，各自履行一定的管理职能。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它妨碍了必要的集中领导和统一指挥，形成了多头领导，不利于建立和健全各级行政负责人和职能科室的责任制等。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职能制组织结构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集中决策、分散经营，即公司集中决策，事业部独立经营。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有利于公司最高领导层摆脱日常行政事务，集中精力做好战略决策和长远规划；有利于事业部根据市场变化迅速作出反应，提高经营管理效率。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容易使各事业部只考虑自己的利益而忽视公司整体利益；公司总部和各事业部机构重叠，会增加管理费用。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缺点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事业部制组织结构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矩阵制组织结构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既有按职能划分的垂直领导系统，又有按项目划分的横向领导系统。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优点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加强了各职能部门的横向联系，具有较大的机动性和适应性；有利于把不同专业、不同部门的人员组织在一起，发挥他们的综合优势。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缺点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由于实行双重领导，当双方意见不一致时，会使工作难以开展；需要花费很多时间用于协调，从而降低人员的积极性。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角色定位与职责划分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项目经理负责制定项目整体计划，确保项目按照合同要求和时间表进行，同时协调各方资源，解决项目过程中的问题和冲突。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项目整体规划与协调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项目经理需识别、评估项目风险，并制定相应的风险应对策略和措施。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项目经理负责与业主、分包商等相关方进行有效沟通，定期报告项目进展情况和关键指标。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沟通与报告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93" r="293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项目经理角色与职责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设计方案制定与优化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设计经理需根据项目需求和合同要求，制定设计方案，并在满足功能性和经济性的前提下进行优化。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与其他部门的协调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设计经理需与采购、施工等部门紧密合作，确保设计方案的可实施性和成本效益。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设计团队管理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设计经理负责组建和管理设计团队，确保设计工作的顺利进行和设计质量的控制。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9995" r="1999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设计经理角色与职责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供应商管理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采购经理需对供应商进行评估和管理，建立和维护良好的供应商关系，确保采购活动的顺利进行。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采购计划与策略制定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采购经理负责制定采购计划和策略，包括供应商选择、合同谈判和签订等。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采购执行与监控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采购经理负责按照采购计划进行采购活动，监控采购过程，确保采购物品的质量和交货期。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采购经理角色与职责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476" r="12476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施工计划与组织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施工经理负责制定详细的施工计划和施工组织设计，确保施工活动的有序进行。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施工现场管理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施工经理负责施工现场的日常管理，包括安全、质量、进度和成本等方面的监控。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与其他部门的协调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施工经理需与设计、采购等部门紧密合作，确保施工过程中的问题得到及时解决，保障项目的顺利进行。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施工经理角色与职责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https://d.book118.com/628103141015006032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103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2024-09-09T09:14:26.662</cp:lastPrinted>
  <dcterms:created xsi:type="dcterms:W3CDTF">2024-09-09T01:14:26Z</dcterms:created>
  <dcterms:modified xsi:type="dcterms:W3CDTF">2024-09-09T01:14:28Z</dcterms:modified>
</cp:coreProperties>
</file>