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E346C-6E3E-4DC5-9D71-82308B9AA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A1CB2-371C-40AF-9A72-09C07BCDC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66846-664D-4548-A9DF-0AB301B6A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7E23C-055C-42DF-883B-8A927A6F7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C9926D-A7FA-4764-9C5D-CA04E1B1A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66194E-108C-4BE8-BCD2-0DFE0AAF4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5547A8-6FD1-42D2-A385-1683AAE69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86DBE-D9FC-42E3-B4F0-3E26937DD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47FC0-5AA4-42F1-AAA0-8322F5A34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D9422-9A5C-4543-AE97-CFCB8A429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EBCCB-7460-4181-823C-88669DF35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0405100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治疗仪器使用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治疗仪器概述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治疗仪器使用前的准备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治疗仪器使用方法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治疗仪器使用效果评估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治疗仪器使用中的问题与解决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治疗仪器的发展趋势与展望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治疗仪器概述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45" r="138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治疗仪器的定义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治疗仪器通常由医疗专业人员操作，用于辅助或替代传统的治疗方法，提高治疗效果和患者的舒适度。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治疗仪器是指用于诊断、预防和治疗疾病的医疗设备，它们通过物理、化学或生物方式来达到治疗目的。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利用物理因子如光、热、电、磁等来治疗疾病，如激光治疗仪、微波治疗仪、短波治疗仪等。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物理治疗仪器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化学治疗仪器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生物治疗仪器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通过化学反应产生药物或化学物质来治疗疾病，如化疗设备、血液透析机等。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利用生物制剂或生物技术来治疗疾病，如免疫治疗仪、基因治疗仪等。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治疗仪器的分类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36" b="1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871" b="288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治疗仪器的作用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诊断疾病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有些治疗仪器也可以用于疾病的诊断，如超声波诊断仪、X光机等。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通过预防性使用治疗仪器，可以降低某些疾病的发生率，如紫外线灯可以用于预防佝偻病。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提高治疗效果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治疗仪器可以辅助或替代传统的治疗方法，提高治疗效果和患者的舒适度，如微波治疗仪可以用于缓解疼痛和炎症。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治疗仪器使用前的准备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了解仪器功能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了解仪器的各项功能和使用范围，确保选择适合治疗需求的仪器。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熟悉仪器的操作界面和按键，以便快速准确地操作仪器。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根据患者的病情和需求，明确治疗目标，如减轻疼痛、促进愈合等。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根据治疗目标选择合适的仪器和治疗方法，以达到最佳治疗效果。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确定治疗目标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根据治疗目标和患者的具体情况，选择适合的仪器型号和规格。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考虑仪器的安全性、可靠性、舒适性和耐用性，以确保治疗过程顺利且安全可靠。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选择合适的仪器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检查仪器是否完好无损，各部件是否齐全且功能正常。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检查电源、电缆、插头等是否安全可靠，确保仪器在使用过程中不会出现意外情况。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仪器使用前的检查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治疗仪器使用方法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治疗结束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在治疗结束后，关闭仪器，并做好相关记录和报告。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开始治疗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按照仪器操作步骤进行操作，观察患者的反应，并随时调整参数。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确保患者处于正确的体位，并告知患者使用仪器的注意事项和感受。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仪器检查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在使用治疗仪器之前，应仔细检查仪器的完好性和安全性，确保没有损坏或故障。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仪器准备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根据治疗需要，按照说明书正确设置仪器参数，并确保电源充足。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仪器操作流程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仪器使用注意事项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确保仪器适用于患者的治疗需求，并注意仪器的适用人群和禁忌症。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严格按照仪器操作规程进行操作，避免发生意外事故。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定期对仪器进行维护和保养，确保仪器的性能和精度。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将仪器存放在干燥、通风、无尘的地方，避免阳光直射和潮湿环境。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仪器适用范围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仪器安全操作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仪器维护与保养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仪器存放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https://d.book118.com/628104051001006025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2024-09-01T09:32:06.325</cp:lastPrinted>
  <dcterms:created xsi:type="dcterms:W3CDTF">2024-09-01T01:32:06Z</dcterms:created>
  <dcterms:modified xsi:type="dcterms:W3CDTF">2024-09-01T01:32:08Z</dcterms:modified>
</cp:coreProperties>
</file>