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6BA6BB-2BE1-4762-B4C4-764E77C21E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244879-68DB-4FCB-97FD-9D156BC40D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E0D415-15F3-47C1-9935-C3ECBBECD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DABD26-C25B-41FD-9313-2218D0A19D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B9D8E4-F701-4FD8-9A6B-35E015967E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09EC7D-7398-410C-84A6-1348CD146E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787B82-DFE8-4D30-B50D-56D783D408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C81798-B4F5-4D7F-9B2C-9AB04B6BDA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ACE407-A15C-4440-AF4A-A09D61A1B4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1677F-2B08-4217-9BBE-52A2E8D92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2B1ED3-ADD9-456B-A2E2-60D4EC422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0501602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人力资源管理培训对企业文化的塑造作用</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人力资源管理培训的内容与形式</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人力资源管理培训对企业文化的塑造作用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人力资源管理培训的实践案例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人力资源管理培训对企业文化的挑战与机遇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688" r="568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随着市场竞争的加剧，企业需要不断提升自身竞争力，而良好的企业文化是提升企业竞争力的重要因素之一。通过人力资源管理培训，可以塑造和强化企业文化，提高员工认同感和归属感，从而增强企业凝聚力。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应对市场竞争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企业文化是企业发展的灵魂，随着企业的发展壮大，需要不断调整和完善企业文化。人力资源管理培训可以帮助企业传承优秀文化基因，同时引入新的文化元素，推动企业文化的创新和发展。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适应企业发展需求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文化和人力资源管理是相互依存、相互促进的关系。优秀的企业文化可以激发员工的积极性和创造力，提高员工满意度和忠诚度，为人力资源管理创造良好的环境；而有效的人力资源管理可以塑造和强化企业文化，推动企业文化的落地和深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互相促进</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企业文化和人力资源管理的共同目标是提升企业绩效和实现可持续发展。通过培训、激励、考核等手段，人力资源管理可以引导员工行为和价值观与企业文化相符合，从而形成共同的行为准则和价值观念，推动企业目标的实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共同目标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企业文化与人力资源管理的关系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人力资源管理培训的内容与形式</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804" b="1580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培训内容与企业文化的关系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传递企业价值观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通过培训向员工传递企业的核心价值观，让员工了解并认同企业的价值追求，从而塑造独特的企业文化。</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培养员工职业素养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培训内容涵盖职业道德、职业规范等方面，帮助员工提升职业素养，形成良好的职业习惯，为企业文化的形成奠定基础。</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强化企业精神</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通过培训中的团队建设、心理辅导等环节，强化员工的团队协作精神和企业凝聚力，形成积极向上的企业精神。</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利用网络平台进行远程培训，具有灵活便捷、资源丰富的优势，可以跨越地域限制，让员工随时随地接受培训。</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线上培训</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通过面对面的课堂教学、实践操作等方式进行培训，有利于增强员工之间的互动和交流，提升培训效果。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线下培训</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结合线上和线下培训的优势，既能保证培训的灵活性和便捷性，又能增强员工之间的互动和交流，提高培训效果和质量。</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混合式培训</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通过对员工培训前后的知识、技能、态度等方面的评估，了解培训效果和质量，为企业文化的塑造提供有力支持。</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培训效果评估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培训形式的选择与效果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人力资源管理培训对企业文化的塑造作用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通过培训向员工灌输企业的核心价值观，使员工对企业文化的认同度提高。</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灌输企业价值观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将企业的历史、使命、愿景等传递给员工，激发员工的归属感和自豪感。</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传承企业精神</a:t>
            </a:r>
          </a:p>
        </p:txBody>
      </p:sp>
      <p:pic>
        <p:nvPicPr>
          <p:cNvPr id="10" name="Picture 10"/>
          <p:cNvPicPr>
            <a:picLocks noChangeAspect="1"/>
          </p:cNvPicPr>
          <p:nvPr/>
        </p:nvPicPr>
        <p:blipFill>
          <a:blip r:embed="rId3"/>
          <a:srcRect l="17188" r="1718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明确企业的行为规范和道德标准，引导员工在工作中践行企业文化。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统一行为准则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传递企业文化理念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通过专业培训和实践锻炼，提高员工的岗位技能和职业素养。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提升职业技能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培养创新意识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增强团队协作能力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鼓励员工敢于尝试、勇于创新，为企业发展注入新的活力。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强化员工的团队合作意识，提高团队协作能力，形成积极向上的工作氛围。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提高员工素质和能力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https://d.book118.com/628105016020006033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2024-09-10T23:02:41.504</cp:lastPrinted>
  <dcterms:created xsi:type="dcterms:W3CDTF">2024-09-10T15:02:41Z</dcterms:created>
  <dcterms:modified xsi:type="dcterms:W3CDTF">2024-09-10T15:02:43Z</dcterms:modified>
</cp:coreProperties>
</file>