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5598212-1D4F-4133-9818-C265B2E072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5EFF7E9-F782-495B-8C15-898A2E8FB0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6C2F77D-201B-4367-855F-386FEF0245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31F1B1A-EEE1-4B52-93D1-3475BE50A7D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4E236E6-157C-4CC7-B5D3-D788F4CD1DB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E094B81-ADF8-424D-A445-009E2A6E42B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972FC68-8A4C-4F1F-8ABA-25C80422DA2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65FF1DC-1751-4D49-BA70-B1C28992D80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7A95DB2-CF37-4B95-9D36-05B20EC06D1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478D29-5732-408F-ACF3-288D2F09AC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A88AD2-14C0-42DB-A758-763FEBA5B7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28107062044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38290" y="1712976"/>
            <a:ext cx="7512711" cy="2092147"/>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1">
                    <a:lumMod val="50000"/>
                    <a:alpha val="100000"/>
                  </a:schemeClr>
                </a:solidFill>
                <a:latin typeface="Microsoft Yahei"/>
                <a:ea typeface="Microsoft Yahei"/>
                <a:cs typeface="Microsoft Yahei"/>
              </a:rPr>
              <a:t>儿童核磁检查护理</a:t>
            </a:r>
          </a:p>
        </p:txBody>
      </p:sp>
      <p:sp>
        <p:nvSpPr>
          <p:cNvPr id="3" name="AutoShape 3"/>
          <p:cNvSpPr/>
          <p:nvPr/>
        </p:nvSpPr>
        <p:spPr>
          <a:xfrm>
            <a:off x="3491789" y="4425696"/>
            <a:ext cx="2875241" cy="536520"/>
          </a:xfrm>
          <a:prstGeom prst="rect">
            <a:avLst/>
          </a:prstGeom>
        </p:spPr>
        <p:txBody>
          <a:bodyPr vert="horz" wrap="square" lIns="85725" tIns="38100" rIns="85725" bIns="3810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903951" y="2187854"/>
            <a:ext cx="1038225" cy="24384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accent1">
                    <a:lumMod val="50000"/>
                    <a:alpha val="100000"/>
                  </a:schemeClr>
                </a:solidFill>
                <a:latin typeface="Microsoft Yahei"/>
                <a:ea typeface="Microsoft Yahei"/>
                <a:cs typeface="Microsoft Yahei"/>
              </a:rPr>
              <a:t>目</a:t>
            </a:r>
          </a:p>
          <a:p>
            <a:pPr algn="ctr">
              <a:lnSpc>
                <a:spcPct val="112000"/>
              </a:lnSpc>
            </a:pPr>
            <a:r>
              <a:rPr lang="en-US" sz="6300" b="1">
                <a:solidFill>
                  <a:schemeClr val="accent1">
                    <a:lumMod val="50000"/>
                    <a:alpha val="100000"/>
                  </a:schemeClr>
                </a:solidFill>
                <a:latin typeface="Microsoft Yahei"/>
                <a:ea typeface="Microsoft Yahei"/>
                <a:cs typeface="Microsoft Yahei"/>
              </a:rPr>
              <a:t>录</a:t>
            </a:r>
          </a:p>
        </p:txBody>
      </p:sp>
      <p:sp>
        <p:nvSpPr>
          <p:cNvPr id="4" name="TextBox 4"/>
          <p:cNvSpPr txBox="1"/>
          <p:nvPr/>
        </p:nvSpPr>
        <p:spPr>
          <a:xfrm rot="5400000">
            <a:off x="533570" y="3333902"/>
            <a:ext cx="2381250" cy="3714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725" b="1">
                <a:solidFill>
                  <a:schemeClr val="accent1">
                    <a:lumMod val="50000"/>
                    <a:alpha val="100000"/>
                  </a:schemeClr>
                </a:solidFill>
                <a:latin typeface="Microsoft Yahei"/>
                <a:ea typeface="Microsoft Yahei"/>
                <a:cs typeface="Microsoft Yahei"/>
              </a:rPr>
              <a:t>CATALOGUE</a:t>
            </a:r>
          </a:p>
        </p:txBody>
      </p:sp>
      <p:sp>
        <p:nvSpPr>
          <p:cNvPr id="5" name="TextBox 5"/>
          <p:cNvSpPr txBox="1"/>
          <p:nvPr/>
        </p:nvSpPr>
        <p:spPr>
          <a:xfrm>
            <a:off x="4532782"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核磁检查简介</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儿童核磁检查的特点与注意事项</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儿童核磁检查前的护理准备</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儿童核磁检查中的护理措施</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儿童核磁检查后的护理指导</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核磁检查简介</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3722" r="13722"/>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3550" r="33550"/>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核磁共振成像技术</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核磁共振成像技术能够提供高分辨率、高对比度的图像，对软组织的显示效果较好，常用于医学影像诊断。</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核磁共振成像技术是一种利用磁场和射频脉冲，使人体中的氢原子核发生共振，从而产生信号的成像技术。</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1875" r="218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核磁检查的原理是利用强大的磁场和射频脉冲，使体内的氢原子核发生能级跃迁，在恢复平衡状态时释放出能量，通过接收这些能量信号，可以重建出人体内部的图像。</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在核磁检查中，磁场和射频脉冲的强度和频率需要根据不同的检查部位和目标进行调整，以获得最佳的成像效果。</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核磁检查的原理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核磁检查的优势在于能够提供高分辨率、高对比度的图像，对软组织的显示效果较好，且无辐射损伤。</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核磁检查的局限性在于检查时间较长，费用较高，且在某些情况下可能需要使用镇静剂，对于某些金属植入物或起搏器等医疗设备的使用也有一定的限制。</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核磁检查的优势与局限性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儿童核磁检查的特点与注意事项</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3" b="-3"/>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5214" b="5214"/>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757" b="275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儿童核磁检查的特点</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无辐射损伤</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核磁共振成像技术利用磁场和射频脉冲进行成像，不涉及X射线或放射性物质，因此对儿童没有辐射损伤。</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软组织分辨率高</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核磁共振能够提供高分辨率的软组织图像，有助于医生更好地观察和诊断儿童体内的病变。</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多平面成像</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核磁共振可以进行多平面成像，可以从多个角度呈现病变的特点，有助于全面评估病情。</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3" b="-3"/>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检查前准备</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在进行核磁检查前，家长需按照医生的指示帮助孩子完成准备工作，如禁食、排尿等。</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镇静剂使用</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对于不能配合检查的儿童，医生可能会使用镇静剂以确保检查的顺利进行。家长需按照医生的建议进行镇静剂的使用，并密切观察孩子的反应。</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陪同人员要求</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家长可以在检查室内陪同孩子进行检查，但需遵守医院的规定，不要干扰检查过程。</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67" r="16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儿童核磁检查的注意事项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3" b="-3"/>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核磁检查对于儿童神经系统病变的诊断具有重要意义，如脑肿瘤、脑炎等。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神经系统病变</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腹部病变</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肌肉骨骼系统病变</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核磁共振成像技术可以用于检查儿童腹部病变，如肝、肾、胰腺等器官的肿瘤或炎症。</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核磁共振可以清晰地呈现肌肉骨骼系统的解剖结构，有助于诊断骨骼发育异常、肌肉病变等。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儿童核磁检查的适用范围</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儿童核磁检查前的护理准备</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https://d.book118.com/628107062044006027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55</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2024-09-05T03:23:58.959</cp:lastPrinted>
  <dcterms:created xsi:type="dcterms:W3CDTF">2024-09-04T19:23:58Z</dcterms:created>
  <dcterms:modified xsi:type="dcterms:W3CDTF">2024-09-04T19:24:01Z</dcterms:modified>
</cp:coreProperties>
</file>