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986DD53-6FB3-48D3-B24F-3442CB5D09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B323BA-9F59-494F-BA8B-F27C42347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ACFDA2-4A46-426B-BBBB-E32F21A263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D5EE69-BF0B-44A6-BB26-004C5887CC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F964553-9AE2-4024-BFAA-3F2E3DCD1E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B334D72-CF4F-4890-923C-C5193E15EE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6E23EF-7EAC-4AEC-A9E0-89C642133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C84302-CC9E-4262-8E56-EC0DC46821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61B564-C8DC-46F6-932E-E78BC42144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E1564-F0C9-4A8F-BBED-F09E587081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D004D9-CA98-45A1-8997-2F1418DB8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8110050034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护士进修对护理沟通的影响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护士进修前的沟通状况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护士进修过程中的沟通技巧提升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护士进修后沟通能力的变化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护士进修对护理团队沟通的影响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0" r="9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护士进修是提升护理专业水平的重要途径，有助于护士不断更新知识、提高技能，适应医疗技术的快速发展和患者需求的多样化。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良好的护理沟通是优质护理服务的重要组成部分，有助于提高患者满意度、促进护患关系和谐，同时也有利于护士自身的职业发展和工作满意度。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4140" r="24140"/>
          <a:stretch>
            <a:fillRect/>
          </a:stretch>
        </p:blipFill>
        <p:spPr>
          <a:xfrm>
            <a:off x="8422414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通过进修学习，护士可以掌握最新的护理理论、知识和技能，提升自身的专业素养和综合能力。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提高护士的专业素养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进修过程中，护士会接触到更多的患者和同行，通过与他们的交流和合作，可以锻炼和提高自己的沟通技巧和表达能力。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增强护士的沟通能力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进修可以让护士接触到更广泛的医疗领域和先进的护理理念，从而拓展自己的职业视野，为未来的职业发展打下坚实基础。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拓展护士的职业视野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通过进修学习和实践，护士可以更加深入地理解护理工作的意义和价值，增强对职业的认同感和自豪感。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提升护士的职业认同感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护士进修的重要性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护士进修前的沟通状况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197479" y="2448496"/>
            <a:ext cx="1568482" cy="1639538"/>
            <a:chOff x="6197479" y="2448496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197479" y="2448496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6791744" y="3078289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7798918" y="1874806"/>
            <a:ext cx="3224117" cy="3370231"/>
            <a:chOff x="7798918" y="1874806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7798918" y="1874806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070791" y="3201543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979101" y="4077938"/>
            <a:ext cx="977456" cy="1021747"/>
            <a:chOff x="6979101" y="4077938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6979101" y="4077938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349433" y="4470368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沟通方式与技巧</a:t>
              </a:r>
            </a:p>
          </p:txBody>
        </p:sp>
      </p:grpSp>
      <p:sp>
        <p:nvSpPr>
          <p:cNvPr id="33" name="AutoShape 33"/>
          <p:cNvSpPr/>
          <p:nvPr/>
        </p:nvSpPr>
        <p:spPr>
          <a:xfrm>
            <a:off x="579283" y="2049017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4589" y="215667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5" name="TextBox 35"/>
          <p:cNvSpPr txBox="1"/>
          <p:nvPr/>
        </p:nvSpPr>
        <p:spPr>
          <a:xfrm>
            <a:off x="1350983" y="1947863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主要采用口头沟通，包括面对面交流、电话沟通等。</a:t>
            </a:r>
          </a:p>
        </p:txBody>
      </p:sp>
      <p:sp>
        <p:nvSpPr>
          <p:cNvPr id="36" name="AutoShape 36"/>
          <p:cNvSpPr/>
          <p:nvPr/>
        </p:nvSpPr>
        <p:spPr>
          <a:xfrm>
            <a:off x="579283" y="3218181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55539" y="3325842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38" name="TextBox 38"/>
          <p:cNvSpPr txBox="1"/>
          <p:nvPr/>
        </p:nvSpPr>
        <p:spPr>
          <a:xfrm>
            <a:off x="1350983" y="3110437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非语言沟通方式，如肢体语言、面部表情等，使用较少。</a:t>
            </a:r>
          </a:p>
        </p:txBody>
      </p:sp>
      <p:sp>
        <p:nvSpPr>
          <p:cNvPr id="39" name="AutoShape 39"/>
          <p:cNvSpPr/>
          <p:nvPr/>
        </p:nvSpPr>
        <p:spPr>
          <a:xfrm>
            <a:off x="575049" y="4441785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42204" y="4549446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41" name="TextBox 41"/>
          <p:cNvSpPr txBox="1"/>
          <p:nvPr/>
        </p:nvSpPr>
        <p:spPr>
          <a:xfrm>
            <a:off x="1350983" y="4340631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沟通技巧方面，护士通常能够主动倾听患者需求，但引导患者表达、给予情感支持等技巧掌握不够。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677" r="326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459" r="3245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沟通效果评估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护士在解答患者疑问、提供健康指导等方面表现良好，但在处理患者情绪、心理支持等方面有待提高。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患者对护士沟通满意度整体较高，但存在提升空间。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007" r="17007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464" r="1646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护士缺乏系统的沟通技巧培训，导致沟通方式单一、效果不佳。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护士工作繁忙，缺乏足够的时间与患者进行充分沟通。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部分护士对患者情感支持重视不足，难以满足患者心理需求。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通过进修学习，护士可以进一步提高沟通技巧和效果，更好地满足患者需求，提升护理质量。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存在问题分析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护士进修过程中的沟通技巧提升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进修护士学习如何积极倾听患者和家属的需求和关注点，通过有效倾听来建立信任和理解。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倾听技巧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进修护士被教导如何以简明扼要、清晰明了的方式传达信息，确保患者和家属能够准确理解。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表达清晰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除了口头语言，进修护士还学习运用面部表情、肢体语言和语调等非语言元素来传递关怀和支持。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非语言沟通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学习有效沟通技巧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通过模拟患者沟通场景，进修护士有机会实践所学的沟通技巧，并从指导者那里获得反馈和建议。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模拟演练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0508" r="20508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真实场景应用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反思与讨论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在临床实践中，进修护士与真实患者进行沟通，将所学技巧应用于实际工作中，不断积累经验。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进修结束后，护士们进行经验分享和反思讨论，分析沟通中的成功与挑战，以改进个人沟通技巧。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实践并反思沟通方式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进修护士学习如何站在患者的角度思考问题，表达对患者的关心和理解，从而建立共情关系。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4667" r="14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共情能力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尊重患者的文化背景、信仰和价值观，以包容的态度进行沟通，营造和谐的护理环境。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尊重与包容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通过与患者建立信任关系，进修护士能够提供必要的心理支持，帮助患者缓解焦虑和恐惧情绪。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提供心理支持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与患者建立良好关系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https://d.book118.com/628110050034006044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Arial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2024-09-24T05:23:15.089</cp:lastPrinted>
  <dcterms:created xsi:type="dcterms:W3CDTF">2024-09-23T21:23:15Z</dcterms:created>
  <dcterms:modified xsi:type="dcterms:W3CDTF">2024-09-23T21:23:17Z</dcterms:modified>
</cp:coreProperties>
</file>