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60F0B-71D5-4A06-A373-F48E2B31B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4120F-E062-4749-BD4E-2C10B7A52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6F396-AA35-402D-AA89-CDD9AE6BF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C75D0-2E2E-4A4C-8E92-FD02BCF2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93BA0-5B51-4426-A856-DAAB67E04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9A1919-1001-4B3F-9410-196291E6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5159E-46E2-4CDD-85C3-7AEC4FDC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C3ACE-984D-4A24-8AF0-D5D317EA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8A0DE-6825-4FF1-A216-2EE10A268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2AB9E-DA3E-4DCB-B7AC-1A3BE200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2006F-143F-4EFF-8220-ABDF7E681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5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007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失智老人护理PPT\n## 1.失智老人护理的基本概念与重要性\n### 1.1失智症的定义与症状\n### 1.2失智老人的护理需求分析\n### 1.3失智老人护理的重要性及意义\n## 2.失智老人护理的基本原则与方法\n### 2.1失智老人护理的基本原则\n### 2.2失智老人护理的基本方法\n### 2.3失智老人护理的注意事项\n## 3.失智老人日常生活护理\n### 3.1失智老人的饮食护理\n### 3.2失智老人的起居护理\n### 3.3失智老人的清洁护理\n## 4.失智老人安全护理与预防意外\n### 4.1失智老人居住环境的安全措施\n### 4.2失智老人预防跌倒与摔伤的方法\n### 4.3失智老人用药安全的指导\n## 5.失智老人心理护理与社交活动\n### 5.1失智老人的心理特点与需求\n### 5.2失智老人的心理护理方法\n### 5.3组织失智老人参加社交活动的意义与技巧\n## 6.失智老人护理员的培训与素质提升\n### 6.1失智老人护理员的基本要求与职责\n### 6.2失智老人护理员的培训内容与方式\n### 6.3失智老人护理员的素质提升与职业发展\n## 7.失智老人护理的社会支持体系\n### 7.1失智老人护理的政策支持与法规保障\n### 7.2失智老人护理的社区服务与志愿者参与\n### 7.3失智老人护理的家庭支持与参与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失智老人护理PPT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失智老人护理的基本概念与重要性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失智症是一种认知功能障碍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记忆力减退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思维能力和判断力下降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语言表达能力障碍</a:t>
                </a:r>
                <a:endParaRPr/>
              </a:p>
            </p:txBody>
          </p:sp>
          <p:sp>
            <p:nvSpPr>
              <p:cNvPr id="2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失智症的症状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短期记忆力丧失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社交能力减退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生活自理能力下降</a:t>
                </a:r>
                <a:endParaRPr/>
              </a:p>
            </p:txBody>
          </p:sp>
          <p:sp>
            <p:nvSpPr>
              <p:cNvPr id="2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失智症的类型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阿尔茨海默病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帕金森病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额颞叶痴呆</a:t>
                </a:r>
                <a:endParaRPr/>
              </a:p>
            </p:txBody>
          </p:sp>
          <p:sp>
            <p:nvSpPr>
              <p:cNvPr id="2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失智症的定义与症状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失智老人的护理需求分析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生活自理能力需求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起居护理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清洁护理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居住环境安全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预防跌倒与摔伤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用药安全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家庭支持与参与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延缓病情进展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保持身心健康</a:t>
                </a:r>
                <a:endParaRPr/>
              </a:p>
            </p:txBody>
          </p:sp>
        </p:grpSp>
        <p:grpSp>
          <p:nvGrpSpPr>
            <p:cNvPr id="3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防止意外发生</a:t>
                </a:r>
                <a:endParaRPr/>
              </a:p>
            </p:txBody>
          </p:sp>
          <p:sp>
            <p:nvSpPr>
              <p:cNvPr id="3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居住环境安全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预防跌倒与摔伤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用药安全指导</a:t>
                </a:r>
                <a:endParaRPr/>
              </a:p>
            </p:txBody>
          </p:sp>
        </p:grpSp>
        <p:grpSp>
          <p:nvGrpSpPr>
            <p:cNvPr id="3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促进社交活动</a:t>
                </a:r>
                <a:endParaRPr/>
              </a:p>
            </p:txBody>
          </p:sp>
          <p:sp>
            <p:nvSpPr>
              <p:cNvPr id="3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减轻孤独感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提高家庭幸福感</a:t>
                </a:r>
                <a:endParaRPr/>
              </a:p>
            </p:txBody>
          </p:sp>
        </p:grpSp>
      </p:grpSp>
      <p:pic>
        <p:nvPicPr>
          <p:cNvPr id="3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失智老人护理的基本原则与方法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尊重老人的意愿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关注老人的需求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关爱老人的心理</a:t>
                </a:r>
                <a:endParaRPr/>
              </a:p>
            </p:txBody>
          </p:sp>
          <p:sp>
            <p:nvSpPr>
              <p:cNvPr id="3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尊重与关爱</a:t>
                </a:r>
                <a:endParaRPr/>
              </a:p>
            </p:txBody>
          </p:sp>
        </p:grpSp>
        <p:grpSp>
          <p:nvGrpSpPr>
            <p:cNvPr id="3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掌握护理知识与方法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针对老人的特点制定护理计划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个性化护理服务</a:t>
                </a:r>
                <a:endParaRPr/>
              </a:p>
            </p:txBody>
          </p:sp>
          <p:sp>
            <p:nvSpPr>
              <p:cNvPr id="3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专业与个性化</a:t>
                </a:r>
                <a:endParaRPr/>
              </a:p>
            </p:txBody>
          </p:sp>
        </p:grpSp>
        <p:grpSp>
          <p:nvGrpSpPr>
            <p:cNvPr id="3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预防与干预</a:t>
                </a:r>
                <a:endParaRPr/>
              </a:p>
            </p:txBody>
          </p:sp>
        </p:grpSp>
      </p:grpSp>
      <p:pic>
        <p:nvPicPr>
          <p:cNvPr id="3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4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5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5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起居护理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清洁护理</a:t>
                </a:r>
                <a:endParaRPr/>
              </a:p>
            </p:txBody>
          </p:sp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</p:grpSp>
        <p:grpSp>
          <p:nvGrpSpPr>
            <p:cNvPr id="35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居住环境安全措施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预防跌倒与摔伤的方法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用药安全的指导</a:t>
                </a:r>
                <a:endParaRPr/>
              </a:p>
            </p:txBody>
          </p:sp>
          <p:sp>
            <p:nvSpPr>
              <p:cNvPr id="35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安全护理</a:t>
                </a:r>
                <a:endParaRPr/>
              </a:p>
            </p:txBody>
          </p:sp>
          <p:sp>
            <p:nvSpPr>
              <p:cNvPr id="35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5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心理特点与需求分析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家庭支持与参与</a:t>
                </a:r>
                <a:endParaRPr/>
              </a:p>
            </p:txBody>
          </p:sp>
          <p:sp>
            <p:nvSpPr>
              <p:cNvPr id="36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36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6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6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耐心与细心</a:t>
                </a:r>
                <a:endParaRPr/>
              </a:p>
            </p:txBody>
          </p:sp>
          <p:sp>
            <p:nvSpPr>
              <p:cNvPr id="3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倾听老人的需求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观察老人的变化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提供细致的护理服务</a:t>
                </a:r>
                <a:endParaRPr/>
              </a:p>
            </p:txBody>
          </p:sp>
        </p:grpSp>
        <p:grpSp>
          <p:nvGrpSpPr>
            <p:cNvPr id="36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尊重隐私</a:t>
                </a:r>
                <a:endParaRPr/>
              </a:p>
            </p:txBody>
          </p:sp>
          <p:sp>
            <p:nvSpPr>
              <p:cNvPr id="3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保护老人的个人信息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尊重老人的生活习惯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避免过度干预</a:t>
                </a:r>
                <a:endParaRPr/>
              </a:p>
            </p:txBody>
          </p:sp>
        </p:grpSp>
        <p:grpSp>
          <p:nvGrpSpPr>
            <p:cNvPr id="37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</a:t>
                </a:r>
                <a:endParaRPr/>
              </a:p>
            </p:txBody>
          </p:sp>
          <p:sp>
            <p:nvSpPr>
              <p:cNvPr id="3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与老人建立良好的沟通渠道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了解老人的心理状态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鼓励老人参与社交活动</a:t>
                </a:r>
                <a:endParaRPr/>
              </a:p>
            </p:txBody>
          </p:sp>
        </p:grpSp>
      </p:grpSp>
      <p:sp>
        <p:nvSpPr>
          <p:cNvPr id="3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失智老人日常生活护理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营养均衡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高蛋白、低脂肪、低盐饮食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保证蔬菜和水果的摄入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保持水分摄入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适宜的饮食环境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清洁、舒适的用餐环境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适当的用餐时间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避免过于复杂的食物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避免误吞误食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防止噎咳发生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失智老人的饮食护理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规律作息时间</a:t>
                </a:r>
                <a:endParaRPr/>
              </a:p>
            </p:txBody>
          </p:sp>
          <p:sp>
            <p:nvSpPr>
              <p:cNvPr id="3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</a:t>
                </a:r>
                <a:endParaRPr/>
              </a:p>
            </p:txBody>
          </p:sp>
        </p:grpSp>
        <p:grpSp>
          <p:nvGrpSpPr>
            <p:cNvPr id="3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保持个人卫生</a:t>
                </a:r>
                <a:endParaRPr/>
              </a:p>
            </p:txBody>
          </p:sp>
          <p:sp>
            <p:nvSpPr>
              <p:cNvPr id="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定期洗澡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保持口腔卫生</a:t>
                </a:r>
                <a:endParaRPr/>
              </a:p>
            </p:txBody>
          </p:sp>
        </p:grpSp>
        <p:grpSp>
          <p:nvGrpSpPr>
            <p:cNvPr id="4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4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辅助器具的使用</a:t>
                </a:r>
                <a:endParaRPr/>
              </a:p>
            </p:txBody>
          </p:sp>
          <p:sp>
            <p:nvSpPr>
              <p:cNvPr id="4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拐杖、助行器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座椅、床垫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防护用品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失智老人的起居护理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身体清洁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定期洗澡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保持皮肤干燥</a:t>
                </a:r>
                <a:endParaRPr/>
              </a:p>
            </p:txBody>
          </p:sp>
          <p:sp>
            <p:nvSpPr>
              <p:cNvPr id="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居住环境清洁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定期清洗床上用品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保持卫生间清洁</a:t>
                </a:r>
                <a:endParaRPr/>
              </a:p>
            </p:txBody>
          </p:sp>
          <p:sp>
            <p:nvSpPr>
              <p:cNvPr id="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个人卫生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刷牙、漱口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头发护理</a:t>
                </a:r>
                <a:endParaRPr/>
              </a:p>
            </p:txBody>
          </p:sp>
          <p:sp>
            <p:nvSpPr>
              <p:cNvPr id="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失智老人的清洁护理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失智老人安全护理与预防意外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6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7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7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防止跌倒与摔伤</a:t>
                </a:r>
                <a:endParaRPr/>
              </a:p>
            </p:txBody>
          </p:sp>
          <p:sp>
            <p:nvSpPr>
              <p:cNvPr id="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保持地面干燥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移除地面障碍物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安装扶手和护栏</a:t>
                </a:r>
                <a:endParaRPr/>
              </a:p>
            </p:txBody>
          </p:sp>
        </p:grpSp>
        <p:grpSp>
          <p:nvGrpSpPr>
            <p:cNvPr id="7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7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防止误吞误食</a:t>
                </a:r>
                <a:endParaRPr/>
              </a:p>
            </p:txBody>
          </p:sp>
          <p:sp>
            <p:nvSpPr>
              <p:cNvPr id="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避免摆放易误食的物品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食物摆放位置适宜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及时清理口腔残渣</a:t>
                </a:r>
                <a:endParaRPr/>
              </a:p>
            </p:txBody>
          </p:sp>
        </p:grpSp>
        <p:grpSp>
          <p:nvGrpSpPr>
            <p:cNvPr id="7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7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防火安全</a:t>
                </a:r>
                <a:endParaRPr/>
              </a:p>
            </p:txBody>
          </p:sp>
          <p:sp>
            <p:nvSpPr>
              <p:cNvPr id="8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电器线路安全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不乱丢烟蒂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安装烟雾报警器</a:t>
                </a:r>
                <a:endParaRPr/>
              </a:p>
            </p:txBody>
          </p:sp>
        </p:grpSp>
      </p:grpSp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失智老人居住环境的安全措施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https://d.book118.com/628110076005006036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失智老人护理PPT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2024-09-15T02:28:29.664</cp:lastPrinted>
  <dcterms:created xsi:type="dcterms:W3CDTF">2024-09-14T18:28:29Z</dcterms:created>
  <dcterms:modified xsi:type="dcterms:W3CDTF">2024-09-14T18:28:31Z</dcterms:modified>
</cp:coreProperties>
</file>