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13151-49E2-4329-9D1A-2C2EC6EF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8FEAE-AF84-42E4-B2A8-B8D82459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764F0-6F35-4CE6-921C-8BE5E2D1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09C64-9BAA-47E6-9608-253E6BC9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73F96-5049-44A8-A713-889267A1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CEEA0-DA88-4319-ABF4-E3EE903BF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1A743-BB6C-4381-ACE8-95F845C2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EE6BD-7148-4793-8E48-BB75C491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5EE37-0185-49F5-861F-9EB2E37D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F09E0-5061-4D35-934F-D4042921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63680-6D08-4C72-9FAC-4DBD87DB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101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常见病护理常规PPT\n## 1.妇科常见病的定义与分类\n### 1.1妇科常见病的定义及发病原因\n### 1.2妇科常见病的分类及特点\n### 1.3妇科常见病的发病率及影响\n## 2.妇科常见病的诊断与治疗方法\n### 2.1妇科常见病的诊断方法\n### 2.2妇科常见病的治疗方法\n### 2.3妇科常见病的治疗注意事项\n## 3.妇科常见病的护理常规\n### 3.1妇科常见病的一般护理措施\n### 3.2妇科常见病的专科护理措施\n### 3.3妇科常见病的心理护理措施\n## 4.妇科常见病的预防与康复\n### 4.1妇科常见病的预防措施\n### 4.2妇科常见病的康复指导\n### 4.3妇科常见病的健康教育\n## 5.妇科常见病的护理案例分析\n### 5.1妇科常见病的典型护理案例\n### 5.2妇科常见病的护理案例分析\n### 5.3妇科常见病的护理案例总结\n## 6.妇科护理的未来发展趋势\n### 6.1妇科护理的技术创新与发展\n### 6.2妇科护理的理念更新与转变\n### 6.3妇科护理的未来发展趋势与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妇科常见病护理常规PPT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妇科常见病的定义与分类</a:t>
            </a:r>
            <a:endParaRPr/>
          </a:p>
        </p:txBody>
      </p:sp>
      <p:sp>
        <p:nvSpPr>
          <p:cNvPr id="5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9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发病部位包括子宫、输卵管、卵巢、阴道、外阴等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病种繁多，包括炎症、肿瘤、内分泌失调等</a:t>
                </a:r>
                <a:endParaRPr/>
              </a:p>
            </p:txBody>
          </p:sp>
          <p:sp>
            <p:nvSpPr>
              <p:cNvPr id="9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妇科常见病是指女性生殖系统常见的疾病</a:t>
                </a:r>
                <a:endParaRPr/>
              </a:p>
            </p:txBody>
          </p:sp>
          <p:sp>
            <p:nvSpPr>
              <p:cNvPr id="9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9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感染：如细菌、真菌、病毒等感染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遗传因素：如遗传性疾病、家族史等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生活方式：如不良饮食习惯、缺乏运动、熬夜等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内分泌失调：如激素水平失衡、月经不规律等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免疫因素：如自身免疫性疾病、过敏等</a:t>
                </a:r>
                <a:endParaRPr/>
              </a:p>
            </p:txBody>
          </p:sp>
          <p:sp>
            <p:nvSpPr>
              <p:cNvPr id="9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发病原因多种多样</a:t>
                </a:r>
                <a:endParaRPr/>
              </a:p>
            </p:txBody>
          </p:sp>
          <p:sp>
            <p:nvSpPr>
              <p:cNvPr id="9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妇科常见病的定义及发病原因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0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炎症性疾病：如阴道炎、宫颈炎、盆腔炎等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肿瘤性疾病：如子宫肌瘤、卵巢囊肿、宫颈癌等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内分泌失调性疾病：如月经不规律、痛经、更年期综合症等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损伤性疾病：如流产、宫外孕、子宫穿孔等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其他：如生殖道畸形、不孕症等</a:t>
                </a:r>
                <a:endParaRPr/>
              </a:p>
            </p:txBody>
          </p:sp>
          <p:sp>
            <p:nvSpPr>
              <p:cNvPr id="10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妇科常见病主要可以分为以下几类</a:t>
                </a:r>
                <a:endParaRPr/>
              </a:p>
            </p:txBody>
          </p:sp>
          <p:sp>
            <p:nvSpPr>
              <p:cNvPr id="10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0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炎症性疾病通常表现为红肿、疼痛、分泌物增多等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肿瘤性疾病则以肿块、出血、疼痛等症状为主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内分泌失调性疾病常表现为月经不规律、情绪波动等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损伤性疾病通常伴有出血、疼痛等症状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其他类疾病症状因疾病种类而异</a:t>
                </a:r>
                <a:endParaRPr/>
              </a:p>
            </p:txBody>
          </p:sp>
          <p:sp>
            <p:nvSpPr>
              <p:cNvPr id="11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各类妇科常见病具有不同的特点</a:t>
                </a:r>
                <a:endParaRPr/>
              </a:p>
            </p:txBody>
          </p:sp>
          <p:sp>
            <p:nvSpPr>
              <p:cNvPr id="11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妇科常见病的分类及特点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妇科常见病的发病率较高，影响广大女性健康</a:t>
                </a:r>
                <a:endParaRPr/>
              </a:p>
            </p:txBody>
          </p:sp>
          <p:sp>
            <p:nvSpPr>
              <p:cNvPr id="1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根据统计，妇科常见病发病率在50%以上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其中，炎症性疾病发病率较高，肿瘤性疾病发病率逐年上升</a:t>
                </a:r>
                <a:endParaRPr/>
              </a:p>
            </p:txBody>
          </p:sp>
          <p:sp>
            <p:nvSpPr>
              <p:cNvPr id="1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妇科常见病对女性健康产生多方面影响</a:t>
                </a:r>
                <a:endParaRPr/>
              </a:p>
            </p:txBody>
          </p:sp>
          <p:sp>
            <p:nvSpPr>
              <p:cNvPr id="1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影响生殖功能：如不孕、流产等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影响生活质量：如疼痛、出血、情绪波动等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影响心理健康：如焦虑、抑郁等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严重时甚至危及生命：如宫颈癌、子宫内膜癌等</a:t>
                </a:r>
                <a:endParaRPr/>
              </a:p>
            </p:txBody>
          </p:sp>
          <p:sp>
            <p:nvSpPr>
              <p:cNvPr id="1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妇科常见病的发病率及影响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妇科常见病的诊断与治疗方法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妇科常见病的诊断方法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妇科常见病的诊断方法主要包括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病史询问：了解患者的症状、既往病史、家族史等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体格检查：观察患者生殖系统的异常表现，如肿块、红肿等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辅助检查：如B超、CT、MRI、实验室检查等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病理检查：通过活检、刮片等方法确诊病变组织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诊断过程中需要结合患者的病情、病史、检查结果等进行综合分析</a:t>
            </a:r>
            <a:endParaRPr/>
          </a:p>
        </p:txBody>
      </p:sp>
      <p:cxnSp>
        <p:nvCxnSpPr>
          <p:cNvPr id="13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妇科常见病的治疗方法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妇科常见病的治疗方法因病种而异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药物治疗：如抗生素、激素、中药等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物理治疗：如冷冻、激光、微波等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手法治疗：如手术、按摩、牵引等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介入治疗：如动脉栓塞、射频消融等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治疗过程中需要根据患者的病情、年龄、生育需求等因素综合考虑，制定个体化治疗方案</a:t>
            </a:r>
            <a:endParaRPr/>
          </a:p>
        </p:txBody>
      </p:sp>
      <p:cxnSp>
        <p:nvCxnSpPr>
          <p:cNvPr id="14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妇科常见病的治疗注意事项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治疗过程中需要注意以下事项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严格按照医嘱进行治疗，不要自行更改药物或治疗方法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保持良好的生活习惯，如规律作息、均衡饮食、适量运动等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定期复查，以便及时了解病情变化，调整治疗方案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注意心理调适，保持积极乐观的心态</a:t>
            </a:r>
            <a:endParaRPr/>
          </a:p>
        </p:txBody>
      </p:sp>
      <p:pic>
        <p:nvPicPr>
          <p:cNvPr id="14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妇科常见病的护理常规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妇科常见病的一般护理措施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妇科常见病的一般护理措施包括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保持外阴清洁干燥，避免使用刺激性强的清洁用品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穿着宽松、透气的内衣裤，避免紧身衣物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注意休息，避免剧烈运动或重体力劳动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避免过度劳累，保持良好的心态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妇科常见病的专科护理措施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妇科常见病的专科护理措施包括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根据病情需要，进行药物护理、物理治疗护理等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观察患者症状的变化，如疼痛、出血、分泌物等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定期进行妇科检查，以便及时发现病情变化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配合医生进行各种治疗，如手术、介入治疗等</a:t>
            </a:r>
            <a:endParaRPr/>
          </a:p>
        </p:txBody>
      </p:sp>
      <p:cxnSp>
        <p:nvCxnSpPr>
          <p:cNvPr id="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妇科常见病的心理护理措施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妇科常见病的心理护理措施包括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了解患者的心理需求，给予关心和支持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鼓励患者表达自己的情绪，提供倾诉的机会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耐心倾听患者的病史，给予专业的解答和建议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提供心理疏导，帮助患者建立信心，积极面对疾病</a:t>
            </a:r>
            <a:endParaRPr/>
          </a:p>
        </p:txBody>
      </p:sp>
      <p:cxnSp>
        <p:nvCxnSpPr>
          <p:cNvPr id="2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https://d.book118.com/628111017042006037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妇科常见病护理常规PPT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2024-09-17T01:06:48.978</cp:lastPrinted>
  <dcterms:created xsi:type="dcterms:W3CDTF">2024-09-16T17:06:48Z</dcterms:created>
  <dcterms:modified xsi:type="dcterms:W3CDTF">2024-09-16T17:06:50Z</dcterms:modified>
</cp:coreProperties>
</file>