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EC33F-AF96-432A-8DBD-A12E72F2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54B20-6A8F-4EFC-B82B-CD6849D4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98D2C-7C28-4333-8828-9512A6A5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814F0-AB49-4D9C-8738-6621A9F1C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A7BBF-B83A-4AF2-8E72-0CA545FA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847A5-C7C3-4343-A919-5D9E8697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4EFB2-A150-4D47-9D24-5299DD27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3D023-7194-4C01-ACAE-DD0C6EEBB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A6A64-0F33-4C2A-B4A4-190708093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E5102-4DDE-4269-A38F-1FD33DDB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4CE03-9E13-4EF9-ABE6-FB9D1BA9C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1025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侧卧位护理配合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侧卧位基本概念及意义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侧卧位护理配合原则与方法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实际操作演示与案例分析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98" b="62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侧卧位护理配合是一种有效的护理方法，能够减少并发症的发生，提高患者的舒适度和满意度，从而提高护理质量。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侧卧位护理配合能够改善患者的呼吸、循环等功能，减轻疼痛，促进患者的康复。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随着医疗技术的不断发展和患者对医疗服务要求的提高，侧卧位护理配合作为一种新型的护理方法，适应了医疗发展趋势。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介绍侧卧位护理配合的概念、原理和作用机制。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侧卧位护理配合的定义和原理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阐述侧卧位护理配合在各类患者中的实践应用情况，包括适应症、禁忌症、操作方法和注意事项等。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侧卧位护理配合的实践应用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分析侧卧位护理配合对患者的影响，包括生理指标、心理状况、生活质量等方面的改善情况。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侧卧位护理配合的效果评价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探讨侧卧位护理配合未来的发展趋势和前景，以及需要解决的问题和挑战。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侧卧位护理配合的未来展望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侧卧位基本概念及意义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54" r="273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6" r="3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侧卧位是一种患者身体侧向一侧的卧姿，广泛应用于医学护理和诊断治疗中。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根据侧卧的方向，可分为左侧卧位和右侧卧位。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侧卧位定义及分类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在手术过程中，侧卧位有助于暴露手术部位，便于医生进行操作。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如X光、CT等影像学检查，侧卧位有助于更好地观察患者体内情况。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对于某些疾病，如肺部感染、脊柱疾病等，侧卧位有助于改善患者的呼吸功能和减轻疼痛。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正确的侧卧位姿势有助于医生更好地进行手术或诊断操作，从而提高治疗效果。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833" b="19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对于疼痛或呼吸困难的患者，侧卧位有助于减轻症状，提高患者舒适度。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在手术后或长期卧床的患者中，侧卧位有助于预防肺部感染、压疮等并发症的发生。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侧卧位护理配合原则与方法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根据患者需要，准备好枕头、垫子等用物，以保持患者舒适。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评估患者的意识状态、皮肤状况、肢体活动能力、配合程度等，以确定患者是否适合进行侧卧位护理。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在协助患者翻身前，护士应充分了解患者的病情、诊断、治疗及护理要求。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确保病室内环境安静、整洁、舒适，温度适宜，保护患者隐私。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用物准备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48" r="2064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解释与沟通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向患者解释翻身的目的和重要性，取得患者的配合。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确定翻身方向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根据患者的病情和需要，确定翻身的方向，如左侧卧位或右侧卧位。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协助患者翻身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护士站在患者的合适位置，一手扶稳患者肩部，另一手扶稳髋部，协助患者缓慢翻身至侧卧位。在翻身过程中，应注意保持患者的头颈、躯干和肢体处于同一轴线上，避免扭曲和过度牵拉。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协助患者翻身技巧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https://d.book118.com/628111025112006045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2024-09-26T07:07:05.230</cp:lastPrinted>
  <dcterms:created xsi:type="dcterms:W3CDTF">2024-09-25T23:07:05Z</dcterms:created>
  <dcterms:modified xsi:type="dcterms:W3CDTF">2024-09-25T23:07:07Z</dcterms:modified>
</cp:coreProperties>
</file>