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307E5-5B6C-44D7-9056-26CA3322D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28E2A-1873-450E-89C6-AB02D4F3D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43775-7109-4C08-B361-43052306F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5B8AB-C952-4E33-9469-16689B063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40A97-87A8-41EB-8CB7-68E8F5848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22326-67EB-4EF6-9143-187A17DE0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C1B0B7-8701-4DCD-AD8C-D05B37B5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F6822-A5CA-4542-A6BA-8C6881D8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B05D3-4700-4FB0-8103-C6B54BE6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6BE7D-592F-4BFC-97DD-931C7A478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B36B9-ADA8-4DAB-91D9-DB00AA388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1066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煤矿电气安全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煤矿电气设备与设施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煤矿电气安全管理制度与规范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煤矿电气安全检查与维护保养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煤矿电气安全培训与宣传教育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煤矿电气安全事故预防与处理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电气安全是指在电能的生产、输送、分配、使用等过程中，不发生人身伤害、设备损坏或环境破坏等事故，保障人员、设备和环境的安全。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电气安全是煤矿安全生产的重要组成部分，对于保障煤矿工人生命安全、生产设备正常运行以及煤矿经济效益具有重要意义。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电气安全定义与重要性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电气安全重要性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37" r="300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煤矿电气系统具有电压等级高、用电设备种类多、环境条件恶劣等特点，因此电气安全问题尤为突出。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煤矿电气安全特点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煤矿电气系统存在的主要风险包括触电、电气火灾、爆炸、雷击、静电等，这些风险可能导致人员伤亡、设备损坏等严重后果。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煤矿电气安全风险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煤矿电气安全特点及风险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国内电气安全事故案例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近年来，国内煤矿电气安全事故时有发生，如电缆着火、开关爆炸等，这些事故往往造成重大人员伤亡和财产损失。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国外电气安全事故案例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国外一些煤矿也曾发生过类似的电气安全事故，如美国某煤矿因电气设备故障引发火灾，造成多人死亡。这些案例表明，加强煤矿电气安全管理至关重要。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国内外电气安全事故案例分析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煤矿电气设备与设施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拖动设备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监测监控设备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电气设备分类及功能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06" r="1650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包括变压器、开关柜、配电装置等，用于将电能传输到煤矿各个用电点。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如电动机、电控装置等，用于驱动煤矿机械设备运转。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包括过流保护、漏电保护、接地保护等装置，用于确保煤矿电气系统的安全运行。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用于实时监测煤矿电气设备的运行状态和故障信息，及时发现并处理潜在的安全隐患。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井下电气设施布局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供电系统规划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电气设备间距与防护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防爆区域划分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煤矿电气设施布局与规划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根据煤矿生产需要和安全要求，合理规划井下电气设备的布局和安装位置。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根据电气设备的安全要求和相互之间的影响，合理设置设备间距和防护措施。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设计安全可靠的供电系统，确保煤矿生产用电的稳定性和连续性。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根据煤矿井下的爆炸性气体环境，合理划分防爆区域，选用符合要求的防爆电气设备。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设备选型与安装要求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根据煤矿生产需要和安全要求，选用性能稳定、安全可靠的电气设备。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电气设备安装应符合国家和行业相关标准规范，确保设备安装质量和安全运行。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设备安装完成后应进行调试和验收，确保设备各项性能指标符合要求。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定期对电气设备进行维护和保养，延长设备使用寿命，确保设备安全稳定运行。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安装要求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设备调试与验收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煤矿电气安全管理制度与规范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《煤矿安全规程》电气部分解读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详细介绍了煤矿电气安全的基本要求、管理规定和操作标准。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国家能源局关于煤矿电气安全的政策解读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深入分析了国家能源局针对煤矿电气安全制定的相关政策，包括政策背景、目的和具体实施措施。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相关法律法规对煤矿电气安全的规定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梳理了与煤矿电气安全相关的法律法规，如《安全生产法》、《矿山安全法》等，并阐述了这些法律法规在煤矿电气安全方面的具体要求。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国家相关法规及政策解读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介绍了企业内部如何制定电气安全管理制度，以及如何根据实际情况进行不断完善。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电气安全管理制度的制定与完善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阐述了企业内部各级管理人员在电气安全管理中的职责，以及如何确保责任制的落实。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电气安全管理责任制落实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详细介绍了电气设备的安全管理要求，包括设备的采购、安装、使用、维护和报废等各个环节。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电气设备安全管理制度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企业内部电气安全管理制度建设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https://d.book118.com/628111066117006034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2024-09-13T07:13:43.456</cp:lastPrinted>
  <dcterms:created xsi:type="dcterms:W3CDTF">2024-09-12T23:13:43Z</dcterms:created>
  <dcterms:modified xsi:type="dcterms:W3CDTF">2024-09-12T23:13:45Z</dcterms:modified>
</cp:coreProperties>
</file>