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F6920-8929-4E9B-A60C-A78E9EC24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C8A04-C2C7-497B-9AD6-BFE98B17C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DEFB8-502F-435D-87A9-576A6AE3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CA165-D07A-4CDA-B3E0-287B942E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0F69D-B8AD-4B24-AED8-A457E69B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359E5-8FDC-471F-8501-25BC29ED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7035F1-2AA4-4791-A0AD-AD96475A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DB6E4-732A-4CB2-A1A5-E94A5120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D6AC5-E857-4392-B302-7079D6ABE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B91C6-C04D-4711-BB23-F341BD1C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485B0-E386-4ABB-9466-693AD5220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64294"/>
            <a:ext cx="8153400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24393"/>
            <a:ext cx="8191500" cy="3984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1110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285750" y="2803525"/>
            <a:ext cx="0" cy="3035300"/>
          </a:xfrm>
          <a:custGeom>
            <a:rect l="l" t="t" r="r" b="b"/>
            <a:pathLst>
              <a:path h="3035300">
                <a:moveTo>
                  <a:pt x="0" y="3035300"/>
                </a:moveTo>
                <a:lnTo>
                  <a:pt x="0" y="0"/>
                </a:lnTo>
                <a:lnTo>
                  <a:pt x="0" y="3035300"/>
                </a:lnTo>
                <a:close/>
              </a:path>
            </a:pathLst>
          </a:custGeom>
          <a:solidFill>
            <a:srgbClr val="6BBA2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9818" y="1796415"/>
            <a:ext cx="4495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/>
              <a:t>当前我国企业管理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1521618" y="2601087"/>
            <a:ext cx="6172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创新趋势与今年申报重点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70262" y="4654367"/>
            <a:ext cx="16897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FFFF"/>
                </a:solidFill>
                <a:latin typeface="Tahoma"/>
                <a:cs typeface="Tahoma"/>
              </a:rPr>
              <a:t>2010-7-</a:t>
            </a:r>
            <a:r>
              <a:rPr sz="2800" b="1" spc="-5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22546" y="4569023"/>
            <a:ext cx="2514600" cy="1049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7540" marR="5080" indent="-625475">
              <a:lnSpc>
                <a:spcPct val="120000"/>
              </a:lnSpc>
              <a:spcBef>
                <a:spcPts val="100"/>
              </a:spcBef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中国企业联合会</a:t>
            </a: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胡新欣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2240" y="6329045"/>
            <a:ext cx="1092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	</a:t>
            </a:r>
            <a:r>
              <a:rPr sz="2400" spc="-5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341780"/>
            <a:ext cx="6426200" cy="5572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一、开始注重系统思考全面变革整体提升</a:t>
            </a:r>
            <a:endParaRPr sz="2800">
              <a:latin typeface="Microsoft JhengHei"/>
              <a:cs typeface="Microsoft JhengHei"/>
            </a:endParaRPr>
          </a:p>
          <a:p>
            <a:pPr marL="12700" marR="1072515">
              <a:lnSpc>
                <a:spcPct val="200000"/>
              </a:lnSpc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二、创新定位由低端向中高端转化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三、信息技术重塑现代管理</a:t>
            </a:r>
            <a:endParaRPr sz="2800">
              <a:latin typeface="Microsoft JhengHei"/>
              <a:cs typeface="Microsoft JhengHei"/>
            </a:endParaRPr>
          </a:p>
          <a:p>
            <a:pPr marL="12700" marR="360680">
              <a:lnSpc>
                <a:spcPct val="200000"/>
              </a:lnSpc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四、员工管理面临科学与人文双重挑战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五、“软实力”建设提上日程</a:t>
            </a:r>
            <a:endParaRPr sz="2800">
              <a:latin typeface="Microsoft JhengHei"/>
              <a:cs typeface="Microsoft JhengHei"/>
            </a:endParaRPr>
          </a:p>
          <a:p>
            <a:pPr marL="12700" marR="2494915">
              <a:lnSpc>
                <a:spcPct val="200000"/>
              </a:lnSpc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六、企业公民化进程加快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七、探索中国式管理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682625"/>
            <a:ext cx="713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一、系统思考全面变革整体提升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053" y="1384675"/>
            <a:ext cx="6652895" cy="418211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途径：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、通过战略统领、全局贯通实现整体提升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（三峡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</a:pPr>
            <a:endParaRPr sz="2450">
              <a:latin typeface="Microsoft JhengHei"/>
              <a:cs typeface="Microsoft JhengHei"/>
            </a:endParaRPr>
          </a:p>
          <a:p>
            <a:pPr marL="12700" marR="716915">
              <a:lnSpc>
                <a:spcPct val="120000"/>
              </a:lnSpc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、通过内外部资源整合实现整体提升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内部</a:t>
            </a: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集团管控</a:t>
            </a: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(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中国移动中石油</a:t>
            </a:r>
            <a:r>
              <a:rPr sz="2800" b="1" spc="-50">
                <a:solidFill>
                  <a:srgbClr val="FFFFFF"/>
                </a:solidFill>
                <a:latin typeface="Tahoma"/>
                <a:cs typeface="Tahoma"/>
              </a:rPr>
              <a:t>)</a:t>
            </a:r>
            <a:endParaRPr sz="2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  <a:tabLst>
                <a:tab pos="2839085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外部</a:t>
            </a: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供应链建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设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（陕鼓上实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国际化：全球资源整合（联想、海尔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74028" y="-67233"/>
            <a:ext cx="8075295" cy="5818505"/>
          </a:xfrm>
          <a:prstGeom prst="rect">
            <a:avLst/>
          </a:prstGeom>
        </p:spPr>
        <p:txBody>
          <a:bodyPr vert="horz" wrap="square" lIns="0" tIns="1111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75"/>
              </a:spcBef>
            </a:pP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通过全面信息化建设实现整体提升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（蓝星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75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03000"/>
              </a:lnSpc>
              <a:tabLst>
                <a:tab pos="1630680"/>
              </a:tabLst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、通过管理工具的推广实现整体提升（精益管理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六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西格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玛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平衡计分卡风险管理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、通过流程</a:t>
            </a: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/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制度</a:t>
            </a: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/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标准整合实现整体提升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（台塑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6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、通过商业伦理和文化建设实现整体提升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（西安印钞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02590" y="420778"/>
            <a:ext cx="8140700" cy="6109335"/>
          </a:xfrm>
          <a:prstGeom prst="rect">
            <a:avLst/>
          </a:prstGeom>
        </p:spPr>
        <p:txBody>
          <a:bodyPr vert="horz" wrap="square" lIns="0" tIns="274320" rIns="0" bIns="0" rtlCol="0">
            <a:spAutoFit/>
          </a:bodyPr>
          <a:lstStyle/>
          <a:p>
            <a:pPr marL="146050">
              <a:lnSpc>
                <a:spcPct val="100000"/>
              </a:lnSpc>
              <a:spcBef>
                <a:spcPts val="2160"/>
              </a:spcBef>
            </a:pPr>
            <a:r>
              <a:rPr sz="40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结论：</a:t>
            </a:r>
            <a:endParaRPr sz="40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3025"/>
              </a:spcBef>
              <a:buClr>
                <a:srgbClr val="FFCC00"/>
              </a:buClr>
              <a:buSzPct val="120833"/>
              <a:buFont typeface="Tahoma"/>
              <a:buChar char="•"/>
              <a:tabLst>
                <a:tab pos="355600"/>
              </a:tabLst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管理的整体提升具有路径依赖性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Tahoma"/>
              <a:buChar char="•"/>
            </a:pPr>
            <a:endParaRPr sz="325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00000"/>
              </a:lnSpc>
              <a:buClr>
                <a:srgbClr val="FFCC00"/>
              </a:buClr>
              <a:buSzPct val="120833"/>
              <a:buFont typeface="Tahoma"/>
              <a:buChar char="•"/>
              <a:tabLst>
                <a:tab pos="355600"/>
              </a:tabLst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现代管理科学和企业的多样化成功实践</a:t>
            </a:r>
            <a:r>
              <a:rPr sz="3600" b="1" spc="9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</a:t>
            </a: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为我们提供了广泛选择路径的可能性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CC00"/>
              </a:buClr>
              <a:buFont typeface="Tahoma"/>
              <a:buChar char="•"/>
            </a:pPr>
            <a:endParaRPr sz="325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00000"/>
              </a:lnSpc>
              <a:buClr>
                <a:srgbClr val="FFCC00"/>
              </a:buClr>
              <a:buSzPct val="120833"/>
              <a:buFont typeface="Tahoma"/>
              <a:buChar char="•"/>
              <a:tabLst>
                <a:tab pos="355600"/>
              </a:tabLst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每个企业的路径选择不是唯一的，企业</a:t>
            </a:r>
            <a:r>
              <a:rPr sz="3600" b="1" spc="9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的每个发展阶段的路径选择也可以有所</a:t>
            </a:r>
            <a:r>
              <a:rPr sz="3600" b="1" spc="-20">
                <a:solidFill>
                  <a:srgbClr val="FFFFFF"/>
                </a:solidFill>
                <a:latin typeface="Microsoft JhengHei"/>
                <a:cs typeface="Microsoft JhengHei"/>
              </a:rPr>
              <a:t>不同。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7053" y="542766"/>
            <a:ext cx="7995920" cy="1104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730"/>
              </a:lnSpc>
              <a:spcBef>
                <a:spcPts val="100"/>
              </a:spcBef>
            </a:pPr>
            <a:r>
              <a:rPr/>
              <a:t>二、创新定位由低端向中高端转化</a:t>
            </a:r>
            <a:r>
              <a:rPr sz="3200" spc="-30">
                <a:latin typeface="Tahoma"/>
                <a:cs typeface="Tahoma"/>
              </a:rPr>
              <a:t>--</a:t>
            </a:r>
            <a:endParaRPr sz="3200">
              <a:latin typeface="Tahoma"/>
              <a:cs typeface="Tahoma"/>
            </a:endParaRPr>
          </a:p>
          <a:p>
            <a:pPr marL="12700">
              <a:lnSpc>
                <a:spcPts val="3770"/>
              </a:lnSpc>
            </a:pPr>
            <a:r>
              <a:rPr sz="3200">
                <a:latin typeface="Tahoma"/>
                <a:cs typeface="Tahoma"/>
              </a:rPr>
              <a:t>-</a:t>
            </a:r>
            <a:r>
              <a:rPr sz="3200" spc="-5"/>
              <a:t>以企业的国际化进程为例</a:t>
            </a:r>
            <a:endParaRPr sz="32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0365" y="665003"/>
            <a:ext cx="6934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中国企业国际化的三个阶段、三种形态</a:t>
            </a:r>
            <a:endParaRPr sz="3200"/>
          </a:p>
        </p:txBody>
      </p:sp>
      <p:sp>
        <p:nvSpPr>
          <p:cNvPr id="4" name="object 4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4024" y="1398587"/>
          <a:ext cx="8318500" cy="4987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14855"/>
                <a:gridCol w="2532380"/>
                <a:gridCol w="3743960"/>
              </a:tblGrid>
              <a:tr h="673100">
                <a:tc>
                  <a:txBody>
                    <a:bodyPr vert="horz" wrap="square"/>
                    <a:lstStyle/>
                    <a:p>
                      <a:pPr marL="42418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8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年</a:t>
                      </a:r>
                      <a:r>
                        <a:rPr sz="2800" spc="35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 </a:t>
                      </a:r>
                      <a:r>
                        <a:rPr sz="2800" spc="-5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代</a:t>
                      </a:r>
                      <a:endParaRPr sz="2800">
                        <a:latin typeface="黑体"/>
                        <a:cs typeface="黑体"/>
                      </a:endParaRPr>
                    </a:p>
                  </a:txBody>
                  <a:tcPr marL="0" marR="0" marT="43815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535305" marR="7620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8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阶段</a:t>
                      </a:r>
                      <a:r>
                        <a:rPr sz="280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/</a:t>
                      </a:r>
                      <a:r>
                        <a:rPr sz="2800" spc="-2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形态</a:t>
                      </a:r>
                      <a:endParaRPr sz="2800">
                        <a:latin typeface="黑体"/>
                        <a:cs typeface="黑体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8044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8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主</a:t>
                      </a:r>
                      <a:r>
                        <a:rPr sz="2800" spc="35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 </a:t>
                      </a:r>
                      <a:r>
                        <a:rPr sz="28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要</a:t>
                      </a:r>
                      <a:r>
                        <a:rPr sz="2800" spc="35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 </a:t>
                      </a:r>
                      <a:r>
                        <a:rPr sz="28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方</a:t>
                      </a:r>
                      <a:r>
                        <a:rPr sz="2800" spc="35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 </a:t>
                      </a:r>
                      <a:r>
                        <a:rPr sz="2800" spc="-5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式</a:t>
                      </a:r>
                      <a:endParaRPr sz="2800">
                        <a:latin typeface="黑体"/>
                        <a:cs typeface="黑体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1258570">
                <a:tc>
                  <a:txBody>
                    <a:bodyPr vert="horz" wrap="square"/>
                    <a:lstStyle/>
                    <a:p>
                      <a:pPr marL="31305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80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80</a:t>
                      </a:r>
                      <a:r>
                        <a:rPr sz="2800" spc="-2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年代</a:t>
                      </a:r>
                      <a:endParaRPr sz="2800">
                        <a:latin typeface="黑体"/>
                        <a:cs typeface="黑体"/>
                      </a:endParaRPr>
                    </a:p>
                  </a:txBody>
                  <a:tcPr marL="0" marR="0" marT="43815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1010285">
                        <a:lnSpc>
                          <a:spcPct val="120000"/>
                        </a:lnSpc>
                        <a:spcBef>
                          <a:spcPts val="25"/>
                        </a:spcBef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准备和起步阶段</a:t>
                      </a:r>
                      <a:r>
                        <a:rPr sz="1600" b="1" spc="50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        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初级形态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90805" marR="1619885">
                        <a:lnSpc>
                          <a:spcPct val="120000"/>
                        </a:lnSpc>
                      </a:pPr>
                      <a:r>
                        <a:rPr sz="16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引进为主</a:t>
                      </a:r>
                      <a:r>
                        <a:rPr sz="1600" b="1" spc="50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    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外向为辅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“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三来一补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”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、两头在外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205740" indent="-114935">
                        <a:lnSpc>
                          <a:spcPts val="2320"/>
                        </a:lnSpc>
                        <a:spcBef>
                          <a:spcPts val="55"/>
                        </a:spcBef>
                        <a:buClr>
                          <a:srgbClr val="FFCC00"/>
                        </a:buClr>
                        <a:buSzPct val="115625"/>
                        <a:buFont typeface="Tahoma"/>
                        <a:buChar char="•"/>
                        <a:tabLst>
                          <a:tab pos="206375"/>
                        </a:tabLst>
                      </a:pPr>
                      <a:r>
                        <a:rPr sz="16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传统贸易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低端</a:t>
                      </a:r>
                      <a:r>
                        <a:rPr sz="1600" b="1" spc="-49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OEM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205740" indent="-114935">
                        <a:lnSpc>
                          <a:spcPts val="2320"/>
                        </a:lnSpc>
                        <a:buClr>
                          <a:srgbClr val="FFCC00"/>
                        </a:buClr>
                        <a:buSzPct val="115625"/>
                        <a:buFont typeface="Tahoma"/>
                        <a:buChar char="•"/>
                        <a:tabLst>
                          <a:tab pos="206375"/>
                        </a:tabLst>
                      </a:pPr>
                      <a:r>
                        <a:rPr sz="16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中小型港澳台投资项目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1258570">
                <a:tc>
                  <a:txBody>
                    <a:bodyPr vert="horz" wrap="square"/>
                    <a:lstStyle/>
                    <a:p>
                      <a:pPr marL="31305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80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90</a:t>
                      </a:r>
                      <a:r>
                        <a:rPr sz="2800" spc="-2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年代</a:t>
                      </a:r>
                      <a:endParaRPr sz="2800">
                        <a:latin typeface="黑体"/>
                        <a:cs typeface="黑体"/>
                      </a:endParaRPr>
                    </a:p>
                  </a:txBody>
                  <a:tcPr marL="0" marR="0" marT="43815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76200">
                        <a:lnSpc>
                          <a:spcPct val="100000"/>
                        </a:lnSpc>
                        <a:spcBef>
                          <a:spcPts val="409"/>
                        </a:spcBef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低中级阶段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90805" marR="299085">
                        <a:lnSpc>
                          <a:spcPct val="120000"/>
                        </a:lnSpc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中、低端</a:t>
                      </a:r>
                      <a:r>
                        <a:rPr sz="1600" b="1" spc="-47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OEM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为主要形态</a:t>
                      </a:r>
                      <a:r>
                        <a:rPr sz="1600" b="1" spc="50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            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高端形态起步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5206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9070" indent="-88265">
                        <a:lnSpc>
                          <a:spcPts val="2320"/>
                        </a:lnSpc>
                        <a:spcBef>
                          <a:spcPts val="60"/>
                        </a:spcBef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47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OEM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规模化</a:t>
                      </a:r>
                      <a:r>
                        <a:rPr sz="1600" b="1" spc="409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 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局部进入供应链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引进技术学习、模仿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工程承包</a:t>
                      </a:r>
                      <a:r>
                        <a:rPr sz="1600" b="1" spc="40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 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劳务输出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20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高端个案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7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1797685">
                <a:tc>
                  <a:txBody>
                    <a:bodyPr vert="horz" wrap="square"/>
                    <a:lstStyle/>
                    <a:p>
                      <a:pPr marL="31305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2800" spc="-1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本世纪初</a:t>
                      </a:r>
                      <a:endParaRPr sz="2800">
                        <a:latin typeface="黑体"/>
                        <a:cs typeface="黑体"/>
                      </a:endParaRPr>
                    </a:p>
                  </a:txBody>
                  <a:tcPr marL="0" marR="0" marT="43815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 marR="1010285">
                        <a:lnSpc>
                          <a:spcPct val="120000"/>
                        </a:lnSpc>
                        <a:spcBef>
                          <a:spcPts val="25"/>
                        </a:spcBef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进入中高级阶段中级形态为主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90805">
                        <a:lnSpc>
                          <a:spcPct val="120000"/>
                        </a:lnSpc>
                      </a:pPr>
                      <a:r>
                        <a:rPr sz="1600" b="1" spc="-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初级形态延续，范围缩小；</a:t>
                      </a: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高级形态发展迅速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31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79070" indent="-88265">
                        <a:lnSpc>
                          <a:spcPts val="2320"/>
                        </a:lnSpc>
                        <a:spcBef>
                          <a:spcPts val="60"/>
                        </a:spcBef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47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OEM</a:t>
                      </a:r>
                      <a:r>
                        <a:rPr sz="160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品牌化</a:t>
                      </a:r>
                      <a:r>
                        <a:rPr sz="1600" b="1" spc="409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 </a:t>
                      </a:r>
                      <a:r>
                        <a:rPr sz="160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供应链化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自主品牌扩展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收购、兼并案例增加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成套设备出口增加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05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境外人力资源整合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  <a:p>
                      <a:pPr marL="179070" indent="-88265">
                        <a:lnSpc>
                          <a:spcPts val="2320"/>
                        </a:lnSpc>
                        <a:buClr>
                          <a:srgbClr val="FFCC00"/>
                        </a:buClr>
                        <a:buSzPct val="115625"/>
                        <a:buFont typeface="Arial"/>
                        <a:buChar char="•"/>
                        <a:tabLst>
                          <a:tab pos="179705"/>
                        </a:tabLst>
                      </a:pPr>
                      <a:r>
                        <a:rPr sz="1600" b="1" spc="-1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境外投资、境外设厂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7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49103"/>
            <a:ext cx="5715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中国企业国际化进程的总体评价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895349" y="1120775"/>
            <a:ext cx="8253730" cy="4977130"/>
            <a:chOff x="895349" y="1120775"/>
            <a:chExt cx="8253730" cy="4977130"/>
          </a:xfrm>
        </p:grpSpPr>
        <p:sp>
          <p:nvSpPr>
            <p:cNvPr id="4" name="object 4"/>
            <p:cNvSpPr/>
            <p:nvPr/>
          </p:nvSpPr>
          <p:spPr>
            <a:xfrm>
              <a:off x="1116012" y="5734050"/>
              <a:ext cx="8028305" cy="358775"/>
            </a:xfrm>
            <a:custGeom>
              <a:rect l="l" t="t" r="r" b="b"/>
              <a:pathLst>
                <a:path w="8028305" h="358775">
                  <a:moveTo>
                    <a:pt x="6020990" y="358775"/>
                  </a:moveTo>
                  <a:lnTo>
                    <a:pt x="6020990" y="269081"/>
                  </a:lnTo>
                  <a:lnTo>
                    <a:pt x="0" y="269081"/>
                  </a:lnTo>
                  <a:lnTo>
                    <a:pt x="0" y="89693"/>
                  </a:lnTo>
                  <a:lnTo>
                    <a:pt x="6020990" y="89693"/>
                  </a:lnTo>
                  <a:lnTo>
                    <a:pt x="6020990" y="0"/>
                  </a:lnTo>
                  <a:lnTo>
                    <a:pt x="8027988" y="179387"/>
                  </a:lnTo>
                  <a:lnTo>
                    <a:pt x="6020990" y="358775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116012" y="5734050"/>
              <a:ext cx="8028305" cy="358775"/>
            </a:xfrm>
            <a:custGeom>
              <a:rect l="l" t="t" r="r" b="b"/>
              <a:pathLst>
                <a:path w="8028305" h="358775">
                  <a:moveTo>
                    <a:pt x="0" y="89693"/>
                  </a:moveTo>
                  <a:lnTo>
                    <a:pt x="6020990" y="89693"/>
                  </a:lnTo>
                  <a:lnTo>
                    <a:pt x="6020990" y="0"/>
                  </a:lnTo>
                  <a:lnTo>
                    <a:pt x="8027988" y="179387"/>
                  </a:lnTo>
                  <a:lnTo>
                    <a:pt x="6020990" y="358775"/>
                  </a:lnTo>
                  <a:lnTo>
                    <a:pt x="6020990" y="269081"/>
                  </a:lnTo>
                  <a:lnTo>
                    <a:pt x="0" y="269081"/>
                  </a:lnTo>
                  <a:lnTo>
                    <a:pt x="0" y="8969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00112" y="1125537"/>
              <a:ext cx="358775" cy="4895850"/>
            </a:xfrm>
            <a:custGeom>
              <a:rect l="l" t="t" r="r" b="b"/>
              <a:pathLst>
                <a:path w="358775" h="4895850">
                  <a:moveTo>
                    <a:pt x="269081" y="4895850"/>
                  </a:moveTo>
                  <a:lnTo>
                    <a:pt x="89693" y="4895850"/>
                  </a:lnTo>
                  <a:lnTo>
                    <a:pt x="89693" y="1223960"/>
                  </a:lnTo>
                  <a:lnTo>
                    <a:pt x="0" y="1223960"/>
                  </a:lnTo>
                  <a:lnTo>
                    <a:pt x="179387" y="0"/>
                  </a:lnTo>
                  <a:lnTo>
                    <a:pt x="358775" y="1223960"/>
                  </a:lnTo>
                  <a:lnTo>
                    <a:pt x="269081" y="1223960"/>
                  </a:lnTo>
                  <a:lnTo>
                    <a:pt x="269081" y="4895850"/>
                  </a:lnTo>
                  <a:close/>
                </a:path>
              </a:pathLst>
            </a:custGeom>
            <a:solidFill>
              <a:srgbClr val="FF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00112" y="1125537"/>
              <a:ext cx="358775" cy="4895850"/>
            </a:xfrm>
            <a:custGeom>
              <a:rect l="l" t="t" r="r" b="b"/>
              <a:pathLst>
                <a:path w="358775" h="4895850">
                  <a:moveTo>
                    <a:pt x="0" y="1223960"/>
                  </a:moveTo>
                  <a:lnTo>
                    <a:pt x="179387" y="0"/>
                  </a:lnTo>
                  <a:lnTo>
                    <a:pt x="358775" y="1223960"/>
                  </a:lnTo>
                  <a:lnTo>
                    <a:pt x="269081" y="1223960"/>
                  </a:lnTo>
                  <a:lnTo>
                    <a:pt x="269081" y="4895850"/>
                  </a:lnTo>
                  <a:lnTo>
                    <a:pt x="89693" y="4895850"/>
                  </a:lnTo>
                  <a:lnTo>
                    <a:pt x="89693" y="1223960"/>
                  </a:lnTo>
                  <a:lnTo>
                    <a:pt x="0" y="122396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936068" y="3523852"/>
            <a:ext cx="254000" cy="711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0"/>
              </a:lnSpc>
            </a:pPr>
            <a:r>
              <a:rPr sz="1800" spc="-20">
                <a:solidFill>
                  <a:srgbClr val="FFFFFF"/>
                </a:solidFill>
                <a:latin typeface="宋体"/>
                <a:cs typeface="宋体"/>
              </a:rPr>
              <a:t>高中低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4028" y="1105535"/>
            <a:ext cx="279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2000" spc="-50">
                <a:solidFill>
                  <a:srgbClr val="FFFFFF"/>
                </a:solidFill>
                <a:latin typeface="黑体"/>
                <a:cs typeface="黑体"/>
              </a:rPr>
              <a:t>管理难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4028" y="2263775"/>
            <a:ext cx="27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solidFill>
                  <a:srgbClr val="FFFFFF"/>
                </a:solidFill>
                <a:latin typeface="黑体"/>
                <a:cs typeface="黑体"/>
              </a:rPr>
              <a:t>度</a:t>
            </a:r>
            <a:endParaRPr sz="2000">
              <a:latin typeface="黑体"/>
              <a:cs typeface="黑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/>
          <a:stretch>
            <a:fillRect/>
          </a:stretch>
        </p:blipFill>
        <p:spPr>
          <a:xfrm>
            <a:off x="1398585" y="1624012"/>
            <a:ext cx="6778625" cy="3970336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3490119" y="2170271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工程承包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240587" y="1882139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。。。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333205" y="3286283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集成商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294856" y="4726146"/>
            <a:ext cx="8255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低端</a:t>
            </a:r>
            <a:r>
              <a:rPr sz="1800" b="1" spc="-550">
                <a:solidFill>
                  <a:srgbClr val="FFFFFF"/>
                </a:solidFill>
                <a:latin typeface="Microsoft JhengHei"/>
                <a:cs typeface="Microsoft JhengHei"/>
              </a:rPr>
              <a:t>OEM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30475" y="417909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出口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74028" y="4750943"/>
            <a:ext cx="2443480" cy="659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014"/>
              </a:lnSpc>
              <a:spcBef>
                <a:spcPts val="100"/>
              </a:spcBef>
            </a:pP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技术含量</a:t>
            </a:r>
            <a:endParaRPr sz="2000">
              <a:latin typeface="Microsoft JhengHei"/>
              <a:cs typeface="Microsoft JhengHei"/>
            </a:endParaRPr>
          </a:p>
          <a:p>
            <a:pPr marL="652145">
              <a:lnSpc>
                <a:spcPts val="2975"/>
              </a:lnSpc>
            </a:pPr>
            <a:r>
              <a:rPr sz="2800" b="1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三来一补</a:t>
            </a:r>
            <a:r>
              <a:rPr sz="2800" b="1" spc="-5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224462" y="2141061"/>
            <a:ext cx="711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143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人才</a:t>
            </a:r>
            <a:r>
              <a:rPr sz="1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全球化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370637" y="3039586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286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跨国</a:t>
            </a:r>
            <a:r>
              <a:rPr sz="1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收购兼并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346825" y="1960879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研发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232525" y="2235200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全球化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029869" y="2789555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自主品牌全球销售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301875" y="3430746"/>
            <a:ext cx="2287270" cy="7740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96595">
              <a:lnSpc>
                <a:spcPts val="2070"/>
              </a:lnSpc>
              <a:spcBef>
                <a:spcPts val="100"/>
              </a:spcBef>
            </a:pP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成套引进</a:t>
            </a:r>
            <a:endParaRPr sz="1800">
              <a:latin typeface="Microsoft JhengHei"/>
              <a:cs typeface="Microsoft JhengHei"/>
            </a:endParaRPr>
          </a:p>
          <a:p>
            <a:pPr marL="1473835">
              <a:lnSpc>
                <a:spcPts val="1864"/>
              </a:lnSpc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品牌</a:t>
            </a:r>
            <a:r>
              <a:rPr sz="1800" b="1" spc="-550">
                <a:solidFill>
                  <a:srgbClr val="FFFFFF"/>
                </a:solidFill>
                <a:latin typeface="Microsoft JhengHei"/>
                <a:cs typeface="Microsoft JhengHei"/>
              </a:rPr>
              <a:t>OEM</a:t>
            </a: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ts val="1955"/>
              </a:lnSpc>
            </a:pPr>
            <a:r>
              <a:rPr sz="1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低端产品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645943" y="4044473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设备、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074319" y="4330065"/>
            <a:ext cx="286702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800" b="1" spc="-110">
                <a:solidFill>
                  <a:srgbClr val="FFFFFF"/>
                </a:solidFill>
                <a:latin typeface="Microsoft JhengHei"/>
                <a:cs typeface="Microsoft JhengHei"/>
              </a:rPr>
              <a:t>国外设厂</a:t>
            </a:r>
            <a:r>
              <a:rPr sz="4200" b="1" spc="-22" baseline="-21825">
                <a:solidFill>
                  <a:srgbClr val="FFFFFF"/>
                </a:solidFill>
                <a:latin typeface="Microsoft JhengHei"/>
                <a:cs typeface="Microsoft JhengHei"/>
              </a:rPr>
              <a:t>技术输出</a:t>
            </a:r>
            <a:endParaRPr sz="4200" baseline="-21825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244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结论</a:t>
            </a:r>
            <a:r>
              <a:rPr spc="-50">
                <a:latin typeface="Tahoma"/>
                <a:cs typeface="Tahoma"/>
              </a:rPr>
              <a:t>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354225" rIns="0" bIns="0" rtlCol="0">
            <a:spAutoFit/>
          </a:bodyPr>
          <a:lstStyle/>
          <a:p>
            <a:pPr marL="355600" marR="5080" indent="-342900">
              <a:lnSpc>
                <a:spcPts val="2690"/>
              </a:lnSpc>
              <a:spcBef>
                <a:spcPts val="745"/>
              </a:spcBef>
              <a:buClr>
                <a:srgbClr val="FFCC00"/>
              </a:buClr>
              <a:buSzPct val="121428"/>
              <a:buFont typeface="Arial"/>
              <a:buChar char="•"/>
              <a:tabLst>
                <a:tab pos="355600"/>
              </a:tabLst>
            </a:pPr>
            <a:r>
              <a:rPr sz="2800" spc="-5"/>
              <a:t>国际打工仔形象令中国企业尴尬，但却是必须经历</a:t>
            </a:r>
            <a:r>
              <a:rPr sz="2800" spc="700"/>
              <a:t>                            </a:t>
            </a:r>
            <a:r>
              <a:rPr sz="2800" spc="-5"/>
              <a:t>历的阶段，因为我们无法跨越历史。</a:t>
            </a:r>
            <a:endParaRPr sz="2800"/>
          </a:p>
          <a:p>
            <a:pPr>
              <a:lnSpc>
                <a:spcPct val="100000"/>
              </a:lnSpc>
              <a:spcBef>
                <a:spcPts val="75"/>
              </a:spcBef>
              <a:buClr>
                <a:srgbClr val="FFCC00"/>
              </a:buClr>
              <a:buFont typeface="Arial"/>
              <a:buChar char="•"/>
            </a:pPr>
            <a:endParaRPr sz="2150"/>
          </a:p>
          <a:p>
            <a:pPr marL="355600" marR="5080" indent="-342900">
              <a:lnSpc>
                <a:spcPts val="2690"/>
              </a:lnSpc>
              <a:buClr>
                <a:srgbClr val="FFCC00"/>
              </a:buClr>
              <a:buSzPct val="121428"/>
              <a:buFont typeface="Arial"/>
              <a:buChar char="•"/>
              <a:tabLst>
                <a:tab pos="355600"/>
              </a:tabLst>
            </a:pPr>
            <a:r>
              <a:rPr sz="2800" spc="-5"/>
              <a:t>企业的核心能力是无法从国际市场买到的。向技术术与管理的高端化演进是我国企业的历史使命。</a:t>
            </a:r>
            <a:endParaRPr sz="2800"/>
          </a:p>
          <a:p>
            <a:pPr>
              <a:lnSpc>
                <a:spcPct val="100000"/>
              </a:lnSpc>
              <a:spcBef>
                <a:spcPts val="75"/>
              </a:spcBef>
              <a:buClr>
                <a:srgbClr val="FFCC00"/>
              </a:buClr>
              <a:buFont typeface="Arial"/>
              <a:buChar char="•"/>
            </a:pPr>
            <a:endParaRPr sz="2150"/>
          </a:p>
          <a:p>
            <a:pPr marL="355600" marR="5080" indent="-342900">
              <a:lnSpc>
                <a:spcPts val="2690"/>
              </a:lnSpc>
              <a:buClr>
                <a:srgbClr val="FFCC00"/>
              </a:buClr>
              <a:buSzPct val="121428"/>
              <a:buFont typeface="Arial"/>
              <a:buChar char="•"/>
              <a:tabLst>
                <a:tab pos="355600"/>
              </a:tabLst>
            </a:pPr>
            <a:r>
              <a:rPr sz="2800" spc="-5"/>
              <a:t>从学习模仿到自主创新、从制造大国到创造大国，</a:t>
            </a:r>
            <a:r>
              <a:rPr sz="2800" spc="700"/>
              <a:t>                            </a:t>
            </a:r>
            <a:r>
              <a:rPr sz="2800" spc="-5"/>
              <a:t>是一个长期的、痛苦的成长过程，中国企业不可可一蹴而就，要有自主创新的长期战略安排。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334962"/>
            <a:ext cx="612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三、信息技术重塑现代管理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895117"/>
            <a:ext cx="8430260" cy="4573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信息技术融入管理的四条途径：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50">
              <a:latin typeface="Microsoft JhengHei"/>
              <a:cs typeface="Microsoft JhengHei"/>
            </a:endParaRPr>
          </a:p>
          <a:p>
            <a:pPr marL="12700" marR="392430">
              <a:lnSpc>
                <a:spcPct val="102499"/>
              </a:lnSpc>
            </a:pP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管理职能软件，或企业运营管理过程中的综合性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解决方案。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、以</a:t>
            </a:r>
            <a:r>
              <a:rPr sz="2800" b="1" spc="-10">
                <a:solidFill>
                  <a:srgbClr val="FFFFFF"/>
                </a:solidFill>
                <a:latin typeface="Tahoma"/>
                <a:cs typeface="Tahoma"/>
              </a:rPr>
              <a:t>ERP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为基础的企业信息系统集成，或企业内网。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、企业供应链网，或相关合作者跨区域链接。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100">
              <a:latin typeface="Microsoft JhengHei"/>
              <a:cs typeface="Microsoft JhengHei"/>
            </a:endParaRPr>
          </a:p>
          <a:p>
            <a:pPr marL="546100" marR="360045" indent="-533400">
              <a:lnSpc>
                <a:spcPts val="2770"/>
              </a:lnSpc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4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、通过互联网链接的相关智库，或泛在技术下的企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企业运作方案（如云计算）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2888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/>
              <a:t>信息技术对传统管理的影响：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388751"/>
            <a:ext cx="41636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、对传统管控模式的冲击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39" y="234632"/>
            <a:ext cx="32131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121875"/>
              <a:buFont typeface="Tahoma"/>
              <a:buChar char="•"/>
              <a:tabLst>
                <a:tab pos="355600"/>
              </a:tabLst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传统管理示意图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3919534" y="1047749"/>
            <a:ext cx="1306830" cy="1017905"/>
            <a:chOff x="3919534" y="1047749"/>
            <a:chExt cx="1306830" cy="1017905"/>
          </a:xfrm>
        </p:grpSpPr>
        <p:sp>
          <p:nvSpPr>
            <p:cNvPr id="4" name="object 4"/>
            <p:cNvSpPr/>
            <p:nvPr/>
          </p:nvSpPr>
          <p:spPr>
            <a:xfrm>
              <a:off x="3924297" y="1052511"/>
              <a:ext cx="1297305" cy="1008380"/>
            </a:xfrm>
            <a:custGeom>
              <a:rect l="l" t="t" r="r" b="b"/>
              <a:pathLst>
                <a:path w="1297304" h="1008380">
                  <a:moveTo>
                    <a:pt x="1296989" y="504031"/>
                  </a:moveTo>
                  <a:lnTo>
                    <a:pt x="2" y="504031"/>
                  </a:lnTo>
                  <a:lnTo>
                    <a:pt x="2152" y="462692"/>
                  </a:lnTo>
                  <a:lnTo>
                    <a:pt x="8490" y="422274"/>
                  </a:lnTo>
                  <a:lnTo>
                    <a:pt x="18849" y="382906"/>
                  </a:lnTo>
                  <a:lnTo>
                    <a:pt x="33063" y="344718"/>
                  </a:lnTo>
                  <a:lnTo>
                    <a:pt x="50964" y="307839"/>
                  </a:lnTo>
                  <a:lnTo>
                    <a:pt x="72386" y="272399"/>
                  </a:lnTo>
                  <a:lnTo>
                    <a:pt x="97161" y="238528"/>
                  </a:lnTo>
                  <a:lnTo>
                    <a:pt x="125124" y="206356"/>
                  </a:lnTo>
                  <a:lnTo>
                    <a:pt x="156106" y="176012"/>
                  </a:lnTo>
                  <a:lnTo>
                    <a:pt x="189942" y="147627"/>
                  </a:lnTo>
                  <a:lnTo>
                    <a:pt x="226463" y="121329"/>
                  </a:lnTo>
                  <a:lnTo>
                    <a:pt x="265504" y="97248"/>
                  </a:lnTo>
                  <a:lnTo>
                    <a:pt x="306898" y="75515"/>
                  </a:lnTo>
                  <a:lnTo>
                    <a:pt x="350476" y="56258"/>
                  </a:lnTo>
                  <a:lnTo>
                    <a:pt x="396074" y="39609"/>
                  </a:lnTo>
                  <a:lnTo>
                    <a:pt x="443523" y="25695"/>
                  </a:lnTo>
                  <a:lnTo>
                    <a:pt x="492657" y="14648"/>
                  </a:lnTo>
                  <a:lnTo>
                    <a:pt x="543309" y="6596"/>
                  </a:lnTo>
                  <a:lnTo>
                    <a:pt x="595317" y="1670"/>
                  </a:lnTo>
                  <a:lnTo>
                    <a:pt x="648495" y="0"/>
                  </a:lnTo>
                  <a:lnTo>
                    <a:pt x="701683" y="1671"/>
                  </a:lnTo>
                  <a:lnTo>
                    <a:pt x="753685" y="6597"/>
                  </a:lnTo>
                  <a:lnTo>
                    <a:pt x="804336" y="14648"/>
                  </a:lnTo>
                  <a:lnTo>
                    <a:pt x="853470" y="25696"/>
                  </a:lnTo>
                  <a:lnTo>
                    <a:pt x="900918" y="39609"/>
                  </a:lnTo>
                  <a:lnTo>
                    <a:pt x="946516" y="56259"/>
                  </a:lnTo>
                  <a:lnTo>
                    <a:pt x="990094" y="75515"/>
                  </a:lnTo>
                  <a:lnTo>
                    <a:pt x="1031487" y="97249"/>
                  </a:lnTo>
                  <a:lnTo>
                    <a:pt x="1070528" y="121329"/>
                  </a:lnTo>
                  <a:lnTo>
                    <a:pt x="1107049" y="147627"/>
                  </a:lnTo>
                  <a:lnTo>
                    <a:pt x="1140885" y="176013"/>
                  </a:lnTo>
                  <a:lnTo>
                    <a:pt x="1171867" y="206357"/>
                  </a:lnTo>
                  <a:lnTo>
                    <a:pt x="1199829" y="238529"/>
                  </a:lnTo>
                  <a:lnTo>
                    <a:pt x="1224605" y="272400"/>
                  </a:lnTo>
                  <a:lnTo>
                    <a:pt x="1246027" y="307839"/>
                  </a:lnTo>
                  <a:lnTo>
                    <a:pt x="1263928" y="344718"/>
                  </a:lnTo>
                  <a:lnTo>
                    <a:pt x="1278142" y="382907"/>
                  </a:lnTo>
                  <a:lnTo>
                    <a:pt x="1288501" y="422275"/>
                  </a:lnTo>
                  <a:lnTo>
                    <a:pt x="1294839" y="462693"/>
                  </a:lnTo>
                  <a:lnTo>
                    <a:pt x="1296989" y="504031"/>
                  </a:lnTo>
                  <a:close/>
                </a:path>
                <a:path w="1297304" h="1008380">
                  <a:moveTo>
                    <a:pt x="648494" y="1008061"/>
                  </a:moveTo>
                  <a:lnTo>
                    <a:pt x="595307" y="1006390"/>
                  </a:lnTo>
                  <a:lnTo>
                    <a:pt x="543305" y="1001464"/>
                  </a:lnTo>
                  <a:lnTo>
                    <a:pt x="492653" y="993413"/>
                  </a:lnTo>
                  <a:lnTo>
                    <a:pt x="443520" y="982365"/>
                  </a:lnTo>
                  <a:lnTo>
                    <a:pt x="396071" y="968452"/>
                  </a:lnTo>
                  <a:lnTo>
                    <a:pt x="350474" y="951802"/>
                  </a:lnTo>
                  <a:lnTo>
                    <a:pt x="306895" y="932546"/>
                  </a:lnTo>
                  <a:lnTo>
                    <a:pt x="265502" y="910812"/>
                  </a:lnTo>
                  <a:lnTo>
                    <a:pt x="226461" y="886732"/>
                  </a:lnTo>
                  <a:lnTo>
                    <a:pt x="189939" y="860434"/>
                  </a:lnTo>
                  <a:lnTo>
                    <a:pt x="156104" y="832048"/>
                  </a:lnTo>
                  <a:lnTo>
                    <a:pt x="125121" y="801704"/>
                  </a:lnTo>
                  <a:lnTo>
                    <a:pt x="97159" y="769532"/>
                  </a:lnTo>
                  <a:lnTo>
                    <a:pt x="72383" y="735661"/>
                  </a:lnTo>
                  <a:lnTo>
                    <a:pt x="50961" y="700222"/>
                  </a:lnTo>
                  <a:lnTo>
                    <a:pt x="33060" y="663343"/>
                  </a:lnTo>
                  <a:lnTo>
                    <a:pt x="18846" y="625155"/>
                  </a:lnTo>
                  <a:lnTo>
                    <a:pt x="8487" y="585787"/>
                  </a:lnTo>
                  <a:lnTo>
                    <a:pt x="2149" y="545369"/>
                  </a:lnTo>
                  <a:lnTo>
                    <a:pt x="0" y="504030"/>
                  </a:lnTo>
                  <a:lnTo>
                    <a:pt x="1296989" y="504031"/>
                  </a:lnTo>
                  <a:lnTo>
                    <a:pt x="1294838" y="545369"/>
                  </a:lnTo>
                  <a:lnTo>
                    <a:pt x="1288500" y="585787"/>
                  </a:lnTo>
                  <a:lnTo>
                    <a:pt x="1278141" y="625155"/>
                  </a:lnTo>
                  <a:lnTo>
                    <a:pt x="1263927" y="663343"/>
                  </a:lnTo>
                  <a:lnTo>
                    <a:pt x="1246026" y="700222"/>
                  </a:lnTo>
                  <a:lnTo>
                    <a:pt x="1224604" y="735662"/>
                  </a:lnTo>
                  <a:lnTo>
                    <a:pt x="1199829" y="769532"/>
                  </a:lnTo>
                  <a:lnTo>
                    <a:pt x="1171866" y="801705"/>
                  </a:lnTo>
                  <a:lnTo>
                    <a:pt x="1140884" y="832048"/>
                  </a:lnTo>
                  <a:lnTo>
                    <a:pt x="1107048" y="860434"/>
                  </a:lnTo>
                  <a:lnTo>
                    <a:pt x="1070527" y="886732"/>
                  </a:lnTo>
                  <a:lnTo>
                    <a:pt x="1031486" y="910813"/>
                  </a:lnTo>
                  <a:lnTo>
                    <a:pt x="990093" y="932546"/>
                  </a:lnTo>
                  <a:lnTo>
                    <a:pt x="946514" y="951802"/>
                  </a:lnTo>
                  <a:lnTo>
                    <a:pt x="900917" y="968452"/>
                  </a:lnTo>
                  <a:lnTo>
                    <a:pt x="853468" y="982365"/>
                  </a:lnTo>
                  <a:lnTo>
                    <a:pt x="804335" y="993413"/>
                  </a:lnTo>
                  <a:lnTo>
                    <a:pt x="753683" y="1001464"/>
                  </a:lnTo>
                  <a:lnTo>
                    <a:pt x="701681" y="1006390"/>
                  </a:lnTo>
                  <a:lnTo>
                    <a:pt x="648494" y="1008061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24297" y="1052511"/>
              <a:ext cx="1297305" cy="1008380"/>
            </a:xfrm>
            <a:custGeom>
              <a:rect l="l" t="t" r="r" b="b"/>
              <a:pathLst>
                <a:path w="1297304" h="1008380">
                  <a:moveTo>
                    <a:pt x="2" y="504031"/>
                  </a:moveTo>
                  <a:lnTo>
                    <a:pt x="2152" y="462693"/>
                  </a:lnTo>
                  <a:lnTo>
                    <a:pt x="8489" y="422275"/>
                  </a:lnTo>
                  <a:lnTo>
                    <a:pt x="18849" y="382907"/>
                  </a:lnTo>
                  <a:lnTo>
                    <a:pt x="33062" y="344718"/>
                  </a:lnTo>
                  <a:lnTo>
                    <a:pt x="50963" y="307839"/>
                  </a:lnTo>
                  <a:lnTo>
                    <a:pt x="72385" y="272400"/>
                  </a:lnTo>
                  <a:lnTo>
                    <a:pt x="97161" y="238529"/>
                  </a:lnTo>
                  <a:lnTo>
                    <a:pt x="125123" y="206357"/>
                  </a:lnTo>
                  <a:lnTo>
                    <a:pt x="156105" y="176013"/>
                  </a:lnTo>
                  <a:lnTo>
                    <a:pt x="189941" y="147627"/>
                  </a:lnTo>
                  <a:lnTo>
                    <a:pt x="226462" y="121329"/>
                  </a:lnTo>
                  <a:lnTo>
                    <a:pt x="265503" y="97249"/>
                  </a:lnTo>
                  <a:lnTo>
                    <a:pt x="306896" y="75515"/>
                  </a:lnTo>
                  <a:lnTo>
                    <a:pt x="350475" y="56259"/>
                  </a:lnTo>
                  <a:lnTo>
                    <a:pt x="396072" y="39609"/>
                  </a:lnTo>
                  <a:lnTo>
                    <a:pt x="443521" y="25696"/>
                  </a:lnTo>
                  <a:lnTo>
                    <a:pt x="492655" y="14648"/>
                  </a:lnTo>
                  <a:lnTo>
                    <a:pt x="543306" y="6597"/>
                  </a:lnTo>
                  <a:lnTo>
                    <a:pt x="595309" y="1671"/>
                  </a:lnTo>
                  <a:lnTo>
                    <a:pt x="648495" y="0"/>
                  </a:lnTo>
                  <a:lnTo>
                    <a:pt x="701681" y="1670"/>
                  </a:lnTo>
                  <a:lnTo>
                    <a:pt x="753683" y="6596"/>
                  </a:lnTo>
                  <a:lnTo>
                    <a:pt x="804335" y="14648"/>
                  </a:lnTo>
                  <a:lnTo>
                    <a:pt x="853468" y="25695"/>
                  </a:lnTo>
                  <a:lnTo>
                    <a:pt x="900917" y="39609"/>
                  </a:lnTo>
                  <a:lnTo>
                    <a:pt x="946514" y="56258"/>
                  </a:lnTo>
                  <a:lnTo>
                    <a:pt x="990093" y="75515"/>
                  </a:lnTo>
                  <a:lnTo>
                    <a:pt x="1031486" y="97248"/>
                  </a:lnTo>
                  <a:lnTo>
                    <a:pt x="1070527" y="121329"/>
                  </a:lnTo>
                  <a:lnTo>
                    <a:pt x="1107049" y="147627"/>
                  </a:lnTo>
                  <a:lnTo>
                    <a:pt x="1140884" y="176012"/>
                  </a:lnTo>
                  <a:lnTo>
                    <a:pt x="1171866" y="206356"/>
                  </a:lnTo>
                  <a:lnTo>
                    <a:pt x="1199829" y="238528"/>
                  </a:lnTo>
                  <a:lnTo>
                    <a:pt x="1224605" y="272399"/>
                  </a:lnTo>
                  <a:lnTo>
                    <a:pt x="1246026" y="307839"/>
                  </a:lnTo>
                  <a:lnTo>
                    <a:pt x="1263928" y="344718"/>
                  </a:lnTo>
                  <a:lnTo>
                    <a:pt x="1278141" y="382906"/>
                  </a:lnTo>
                  <a:lnTo>
                    <a:pt x="1288501" y="422274"/>
                  </a:lnTo>
                  <a:lnTo>
                    <a:pt x="1294839" y="462692"/>
                  </a:lnTo>
                  <a:lnTo>
                    <a:pt x="1296989" y="504030"/>
                  </a:lnTo>
                  <a:lnTo>
                    <a:pt x="1294838" y="545369"/>
                  </a:lnTo>
                  <a:lnTo>
                    <a:pt x="1288500" y="585787"/>
                  </a:lnTo>
                  <a:lnTo>
                    <a:pt x="1278141" y="625155"/>
                  </a:lnTo>
                  <a:lnTo>
                    <a:pt x="1263927" y="663343"/>
                  </a:lnTo>
                  <a:lnTo>
                    <a:pt x="1246026" y="700222"/>
                  </a:lnTo>
                  <a:lnTo>
                    <a:pt x="1224604" y="735662"/>
                  </a:lnTo>
                  <a:lnTo>
                    <a:pt x="1199829" y="769532"/>
                  </a:lnTo>
                  <a:lnTo>
                    <a:pt x="1171866" y="801705"/>
                  </a:lnTo>
                  <a:lnTo>
                    <a:pt x="1140884" y="832048"/>
                  </a:lnTo>
                  <a:lnTo>
                    <a:pt x="1107048" y="860434"/>
                  </a:lnTo>
                  <a:lnTo>
                    <a:pt x="1070527" y="886732"/>
                  </a:lnTo>
                  <a:lnTo>
                    <a:pt x="1031486" y="910813"/>
                  </a:lnTo>
                  <a:lnTo>
                    <a:pt x="990093" y="932546"/>
                  </a:lnTo>
                  <a:lnTo>
                    <a:pt x="946514" y="951802"/>
                  </a:lnTo>
                  <a:lnTo>
                    <a:pt x="900917" y="968452"/>
                  </a:lnTo>
                  <a:lnTo>
                    <a:pt x="853468" y="982365"/>
                  </a:lnTo>
                  <a:lnTo>
                    <a:pt x="804335" y="993413"/>
                  </a:lnTo>
                  <a:lnTo>
                    <a:pt x="753683" y="1001464"/>
                  </a:lnTo>
                  <a:lnTo>
                    <a:pt x="701681" y="1006390"/>
                  </a:lnTo>
                  <a:lnTo>
                    <a:pt x="648494" y="1008061"/>
                  </a:lnTo>
                  <a:lnTo>
                    <a:pt x="595307" y="1006390"/>
                  </a:lnTo>
                  <a:lnTo>
                    <a:pt x="543305" y="1001464"/>
                  </a:lnTo>
                  <a:lnTo>
                    <a:pt x="492653" y="993413"/>
                  </a:lnTo>
                  <a:lnTo>
                    <a:pt x="443520" y="982365"/>
                  </a:lnTo>
                  <a:lnTo>
                    <a:pt x="396071" y="968452"/>
                  </a:lnTo>
                  <a:lnTo>
                    <a:pt x="350474" y="951802"/>
                  </a:lnTo>
                  <a:lnTo>
                    <a:pt x="306895" y="932546"/>
                  </a:lnTo>
                  <a:lnTo>
                    <a:pt x="265502" y="910812"/>
                  </a:lnTo>
                  <a:lnTo>
                    <a:pt x="226461" y="886732"/>
                  </a:lnTo>
                  <a:lnTo>
                    <a:pt x="189939" y="860434"/>
                  </a:lnTo>
                  <a:lnTo>
                    <a:pt x="156104" y="832048"/>
                  </a:lnTo>
                  <a:lnTo>
                    <a:pt x="125121" y="801704"/>
                  </a:lnTo>
                  <a:lnTo>
                    <a:pt x="97159" y="769532"/>
                  </a:lnTo>
                  <a:lnTo>
                    <a:pt x="72383" y="735661"/>
                  </a:lnTo>
                  <a:lnTo>
                    <a:pt x="50961" y="700222"/>
                  </a:lnTo>
                  <a:lnTo>
                    <a:pt x="33060" y="663343"/>
                  </a:lnTo>
                  <a:lnTo>
                    <a:pt x="18846" y="625155"/>
                  </a:lnTo>
                  <a:lnTo>
                    <a:pt x="8487" y="585787"/>
                  </a:lnTo>
                  <a:lnTo>
                    <a:pt x="2149" y="545369"/>
                  </a:lnTo>
                  <a:lnTo>
                    <a:pt x="0" y="50403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217194" y="1413826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0">
                <a:solidFill>
                  <a:srgbClr val="FFFFFF"/>
                </a:solidFill>
                <a:latin typeface="宋体"/>
                <a:cs typeface="宋体"/>
              </a:rPr>
              <a:t>总经理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630611" y="5153025"/>
            <a:ext cx="1162050" cy="873125"/>
            <a:chOff x="3630611" y="5153025"/>
            <a:chExt cx="1162050" cy="873125"/>
          </a:xfrm>
        </p:grpSpPr>
        <p:sp>
          <p:nvSpPr>
            <p:cNvPr id="8" name="object 8"/>
            <p:cNvSpPr/>
            <p:nvPr/>
          </p:nvSpPr>
          <p:spPr>
            <a:xfrm>
              <a:off x="3635373" y="5157787"/>
              <a:ext cx="1152525" cy="863600"/>
            </a:xfrm>
            <a:custGeom>
              <a:rect l="l" t="t" r="r" b="b"/>
              <a:pathLst>
                <a:path w="1152525" h="863600">
                  <a:moveTo>
                    <a:pt x="576262" y="0"/>
                  </a:moveTo>
                  <a:close/>
                </a:path>
                <a:path w="1152525" h="863600">
                  <a:moveTo>
                    <a:pt x="1152524" y="431800"/>
                  </a:moveTo>
                  <a:lnTo>
                    <a:pt x="0" y="431800"/>
                  </a:lnTo>
                  <a:lnTo>
                    <a:pt x="2638" y="390214"/>
                  </a:lnTo>
                  <a:lnTo>
                    <a:pt x="10391" y="349747"/>
                  </a:lnTo>
                  <a:lnTo>
                    <a:pt x="23018" y="310580"/>
                  </a:lnTo>
                  <a:lnTo>
                    <a:pt x="40276" y="272892"/>
                  </a:lnTo>
                  <a:lnTo>
                    <a:pt x="61925" y="236866"/>
                  </a:lnTo>
                  <a:lnTo>
                    <a:pt x="87723" y="202683"/>
                  </a:lnTo>
                  <a:lnTo>
                    <a:pt x="117428" y="170522"/>
                  </a:lnTo>
                  <a:lnTo>
                    <a:pt x="150800" y="140566"/>
                  </a:lnTo>
                  <a:lnTo>
                    <a:pt x="187595" y="112994"/>
                  </a:lnTo>
                  <a:lnTo>
                    <a:pt x="227574" y="87989"/>
                  </a:lnTo>
                  <a:lnTo>
                    <a:pt x="270495" y="65730"/>
                  </a:lnTo>
                  <a:lnTo>
                    <a:pt x="316115" y="46400"/>
                  </a:lnTo>
                  <a:lnTo>
                    <a:pt x="364194" y="30178"/>
                  </a:lnTo>
                  <a:lnTo>
                    <a:pt x="414490" y="17246"/>
                  </a:lnTo>
                  <a:lnTo>
                    <a:pt x="466761" y="7785"/>
                  </a:lnTo>
                  <a:lnTo>
                    <a:pt x="520768" y="1976"/>
                  </a:lnTo>
                  <a:lnTo>
                    <a:pt x="576262" y="0"/>
                  </a:lnTo>
                  <a:lnTo>
                    <a:pt x="631761" y="1976"/>
                  </a:lnTo>
                  <a:lnTo>
                    <a:pt x="685766" y="7786"/>
                  </a:lnTo>
                  <a:lnTo>
                    <a:pt x="738038" y="17247"/>
                  </a:lnTo>
                  <a:lnTo>
                    <a:pt x="788333" y="30179"/>
                  </a:lnTo>
                  <a:lnTo>
                    <a:pt x="836412" y="46400"/>
                  </a:lnTo>
                  <a:lnTo>
                    <a:pt x="882032" y="65731"/>
                  </a:lnTo>
                  <a:lnTo>
                    <a:pt x="924952" y="87989"/>
                  </a:lnTo>
                  <a:lnTo>
                    <a:pt x="964931" y="112995"/>
                  </a:lnTo>
                  <a:lnTo>
                    <a:pt x="1001727" y="140566"/>
                  </a:lnTo>
                  <a:lnTo>
                    <a:pt x="1035098" y="170523"/>
                  </a:lnTo>
                  <a:lnTo>
                    <a:pt x="1064803" y="202683"/>
                  </a:lnTo>
                  <a:lnTo>
                    <a:pt x="1090601" y="236867"/>
                  </a:lnTo>
                  <a:lnTo>
                    <a:pt x="1112249" y="272893"/>
                  </a:lnTo>
                  <a:lnTo>
                    <a:pt x="1129508" y="310580"/>
                  </a:lnTo>
                  <a:lnTo>
                    <a:pt x="1142134" y="349748"/>
                  </a:lnTo>
                  <a:lnTo>
                    <a:pt x="1149887" y="390215"/>
                  </a:lnTo>
                  <a:lnTo>
                    <a:pt x="1152524" y="431800"/>
                  </a:lnTo>
                  <a:close/>
                </a:path>
                <a:path w="1152525" h="863600">
                  <a:moveTo>
                    <a:pt x="576262" y="863599"/>
                  </a:moveTo>
                  <a:lnTo>
                    <a:pt x="520764" y="861622"/>
                  </a:lnTo>
                  <a:lnTo>
                    <a:pt x="466759" y="855813"/>
                  </a:lnTo>
                  <a:lnTo>
                    <a:pt x="414487" y="846352"/>
                  </a:lnTo>
                  <a:lnTo>
                    <a:pt x="364192" y="833420"/>
                  </a:lnTo>
                  <a:lnTo>
                    <a:pt x="316113" y="817198"/>
                  </a:lnTo>
                  <a:lnTo>
                    <a:pt x="270493" y="797868"/>
                  </a:lnTo>
                  <a:lnTo>
                    <a:pt x="227572" y="775609"/>
                  </a:lnTo>
                  <a:lnTo>
                    <a:pt x="187594" y="750604"/>
                  </a:lnTo>
                  <a:lnTo>
                    <a:pt x="150798" y="723033"/>
                  </a:lnTo>
                  <a:lnTo>
                    <a:pt x="117427" y="693076"/>
                  </a:lnTo>
                  <a:lnTo>
                    <a:pt x="87722" y="660916"/>
                  </a:lnTo>
                  <a:lnTo>
                    <a:pt x="61924" y="626732"/>
                  </a:lnTo>
                  <a:lnTo>
                    <a:pt x="40275" y="590706"/>
                  </a:lnTo>
                  <a:lnTo>
                    <a:pt x="23017" y="553019"/>
                  </a:lnTo>
                  <a:lnTo>
                    <a:pt x="10390" y="513851"/>
                  </a:lnTo>
                  <a:lnTo>
                    <a:pt x="2637" y="473384"/>
                  </a:lnTo>
                  <a:lnTo>
                    <a:pt x="0" y="431799"/>
                  </a:lnTo>
                  <a:lnTo>
                    <a:pt x="1152524" y="431800"/>
                  </a:lnTo>
                  <a:lnTo>
                    <a:pt x="1149886" y="473384"/>
                  </a:lnTo>
                  <a:lnTo>
                    <a:pt x="1142133" y="513851"/>
                  </a:lnTo>
                  <a:lnTo>
                    <a:pt x="1129507" y="553019"/>
                  </a:lnTo>
                  <a:lnTo>
                    <a:pt x="1112249" y="590706"/>
                  </a:lnTo>
                  <a:lnTo>
                    <a:pt x="1090600" y="626732"/>
                  </a:lnTo>
                  <a:lnTo>
                    <a:pt x="1064802" y="660916"/>
                  </a:lnTo>
                  <a:lnTo>
                    <a:pt x="1035097" y="693076"/>
                  </a:lnTo>
                  <a:lnTo>
                    <a:pt x="1001726" y="723033"/>
                  </a:lnTo>
                  <a:lnTo>
                    <a:pt x="964930" y="750604"/>
                  </a:lnTo>
                  <a:lnTo>
                    <a:pt x="924951" y="775610"/>
                  </a:lnTo>
                  <a:lnTo>
                    <a:pt x="882031" y="797868"/>
                  </a:lnTo>
                  <a:lnTo>
                    <a:pt x="836411" y="817199"/>
                  </a:lnTo>
                  <a:lnTo>
                    <a:pt x="788332" y="833420"/>
                  </a:lnTo>
                  <a:lnTo>
                    <a:pt x="738037" y="846352"/>
                  </a:lnTo>
                  <a:lnTo>
                    <a:pt x="685765" y="855813"/>
                  </a:lnTo>
                  <a:lnTo>
                    <a:pt x="631760" y="861622"/>
                  </a:lnTo>
                  <a:lnTo>
                    <a:pt x="576262" y="863599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635373" y="5157787"/>
              <a:ext cx="1152525" cy="863600"/>
            </a:xfrm>
            <a:custGeom>
              <a:rect l="l" t="t" r="r" b="b"/>
              <a:pathLst>
                <a:path w="1152525" h="863600">
                  <a:moveTo>
                    <a:pt x="0" y="431800"/>
                  </a:moveTo>
                  <a:lnTo>
                    <a:pt x="2638" y="390215"/>
                  </a:lnTo>
                  <a:lnTo>
                    <a:pt x="10391" y="349748"/>
                  </a:lnTo>
                  <a:lnTo>
                    <a:pt x="23017" y="310580"/>
                  </a:lnTo>
                  <a:lnTo>
                    <a:pt x="40276" y="272893"/>
                  </a:lnTo>
                  <a:lnTo>
                    <a:pt x="61925" y="236867"/>
                  </a:lnTo>
                  <a:lnTo>
                    <a:pt x="87722" y="202683"/>
                  </a:lnTo>
                  <a:lnTo>
                    <a:pt x="117427" y="170523"/>
                  </a:lnTo>
                  <a:lnTo>
                    <a:pt x="150799" y="140566"/>
                  </a:lnTo>
                  <a:lnTo>
                    <a:pt x="187594" y="112995"/>
                  </a:lnTo>
                  <a:lnTo>
                    <a:pt x="227573" y="87989"/>
                  </a:lnTo>
                  <a:lnTo>
                    <a:pt x="270493" y="65731"/>
                  </a:lnTo>
                  <a:lnTo>
                    <a:pt x="316113" y="46400"/>
                  </a:lnTo>
                  <a:lnTo>
                    <a:pt x="364192" y="30179"/>
                  </a:lnTo>
                  <a:lnTo>
                    <a:pt x="414488" y="17247"/>
                  </a:lnTo>
                  <a:lnTo>
                    <a:pt x="466759" y="7786"/>
                  </a:lnTo>
                  <a:lnTo>
                    <a:pt x="520764" y="1976"/>
                  </a:lnTo>
                  <a:lnTo>
                    <a:pt x="576262" y="0"/>
                  </a:lnTo>
                  <a:lnTo>
                    <a:pt x="631760" y="1976"/>
                  </a:lnTo>
                  <a:lnTo>
                    <a:pt x="685765" y="7785"/>
                  </a:lnTo>
                  <a:lnTo>
                    <a:pt x="738036" y="17246"/>
                  </a:lnTo>
                  <a:lnTo>
                    <a:pt x="788332" y="30178"/>
                  </a:lnTo>
                  <a:lnTo>
                    <a:pt x="836411" y="46400"/>
                  </a:lnTo>
                  <a:lnTo>
                    <a:pt x="882031" y="65730"/>
                  </a:lnTo>
                  <a:lnTo>
                    <a:pt x="924951" y="87989"/>
                  </a:lnTo>
                  <a:lnTo>
                    <a:pt x="964930" y="112994"/>
                  </a:lnTo>
                  <a:lnTo>
                    <a:pt x="1001726" y="140566"/>
                  </a:lnTo>
                  <a:lnTo>
                    <a:pt x="1035097" y="170522"/>
                  </a:lnTo>
                  <a:lnTo>
                    <a:pt x="1064802" y="202683"/>
                  </a:lnTo>
                  <a:lnTo>
                    <a:pt x="1090600" y="236866"/>
                  </a:lnTo>
                  <a:lnTo>
                    <a:pt x="1112249" y="272892"/>
                  </a:lnTo>
                  <a:lnTo>
                    <a:pt x="1129507" y="310580"/>
                  </a:lnTo>
                  <a:lnTo>
                    <a:pt x="1142134" y="349747"/>
                  </a:lnTo>
                  <a:lnTo>
                    <a:pt x="1149887" y="390214"/>
                  </a:lnTo>
                  <a:lnTo>
                    <a:pt x="1152525" y="431799"/>
                  </a:lnTo>
                  <a:lnTo>
                    <a:pt x="1149886" y="473384"/>
                  </a:lnTo>
                  <a:lnTo>
                    <a:pt x="1142133" y="513851"/>
                  </a:lnTo>
                  <a:lnTo>
                    <a:pt x="1129507" y="553019"/>
                  </a:lnTo>
                  <a:lnTo>
                    <a:pt x="1112249" y="590706"/>
                  </a:lnTo>
                  <a:lnTo>
                    <a:pt x="1090600" y="626732"/>
                  </a:lnTo>
                  <a:lnTo>
                    <a:pt x="1064802" y="660916"/>
                  </a:lnTo>
                  <a:lnTo>
                    <a:pt x="1035097" y="693076"/>
                  </a:lnTo>
                  <a:lnTo>
                    <a:pt x="1001726" y="723033"/>
                  </a:lnTo>
                  <a:lnTo>
                    <a:pt x="964930" y="750604"/>
                  </a:lnTo>
                  <a:lnTo>
                    <a:pt x="924951" y="775610"/>
                  </a:lnTo>
                  <a:lnTo>
                    <a:pt x="882031" y="797868"/>
                  </a:lnTo>
                  <a:lnTo>
                    <a:pt x="836411" y="817199"/>
                  </a:lnTo>
                  <a:lnTo>
                    <a:pt x="788332" y="833420"/>
                  </a:lnTo>
                  <a:lnTo>
                    <a:pt x="738037" y="846352"/>
                  </a:lnTo>
                  <a:lnTo>
                    <a:pt x="685765" y="855813"/>
                  </a:lnTo>
                  <a:lnTo>
                    <a:pt x="631760" y="861622"/>
                  </a:lnTo>
                  <a:lnTo>
                    <a:pt x="576262" y="863599"/>
                  </a:lnTo>
                  <a:lnTo>
                    <a:pt x="520764" y="861622"/>
                  </a:lnTo>
                  <a:lnTo>
                    <a:pt x="466759" y="855813"/>
                  </a:lnTo>
                  <a:lnTo>
                    <a:pt x="414487" y="846352"/>
                  </a:lnTo>
                  <a:lnTo>
                    <a:pt x="364192" y="833420"/>
                  </a:lnTo>
                  <a:lnTo>
                    <a:pt x="316113" y="817198"/>
                  </a:lnTo>
                  <a:lnTo>
                    <a:pt x="270493" y="797868"/>
                  </a:lnTo>
                  <a:lnTo>
                    <a:pt x="227572" y="775609"/>
                  </a:lnTo>
                  <a:lnTo>
                    <a:pt x="187594" y="750604"/>
                  </a:lnTo>
                  <a:lnTo>
                    <a:pt x="150798" y="723033"/>
                  </a:lnTo>
                  <a:lnTo>
                    <a:pt x="117427" y="693076"/>
                  </a:lnTo>
                  <a:lnTo>
                    <a:pt x="87722" y="660916"/>
                  </a:lnTo>
                  <a:lnTo>
                    <a:pt x="61924" y="626732"/>
                  </a:lnTo>
                  <a:lnTo>
                    <a:pt x="40275" y="590706"/>
                  </a:lnTo>
                  <a:lnTo>
                    <a:pt x="23017" y="553019"/>
                  </a:lnTo>
                  <a:lnTo>
                    <a:pt x="10390" y="513851"/>
                  </a:lnTo>
                  <a:lnTo>
                    <a:pt x="2637" y="473384"/>
                  </a:lnTo>
                  <a:lnTo>
                    <a:pt x="0" y="4317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902974" y="5438507"/>
            <a:ext cx="6178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部门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B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080123" y="3136899"/>
            <a:ext cx="1089025" cy="873125"/>
            <a:chOff x="6080123" y="3136899"/>
            <a:chExt cx="1089025" cy="873125"/>
          </a:xfrm>
        </p:grpSpPr>
        <p:sp>
          <p:nvSpPr>
            <p:cNvPr id="12" name="object 12"/>
            <p:cNvSpPr/>
            <p:nvPr/>
          </p:nvSpPr>
          <p:spPr>
            <a:xfrm>
              <a:off x="6084885" y="31416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1079499" y="431800"/>
                  </a:moveTo>
                  <a:lnTo>
                    <a:pt x="1" y="431800"/>
                  </a:lnTo>
                  <a:lnTo>
                    <a:pt x="2472" y="390214"/>
                  </a:lnTo>
                  <a:lnTo>
                    <a:pt x="9733" y="349747"/>
                  </a:lnTo>
                  <a:lnTo>
                    <a:pt x="21560" y="310580"/>
                  </a:lnTo>
                  <a:lnTo>
                    <a:pt x="37724" y="272893"/>
                  </a:lnTo>
                  <a:lnTo>
                    <a:pt x="58002" y="236867"/>
                  </a:lnTo>
                  <a:lnTo>
                    <a:pt x="82165" y="202683"/>
                  </a:lnTo>
                  <a:lnTo>
                    <a:pt x="109988" y="170522"/>
                  </a:lnTo>
                  <a:lnTo>
                    <a:pt x="141245" y="140566"/>
                  </a:lnTo>
                  <a:lnTo>
                    <a:pt x="175709" y="112994"/>
                  </a:lnTo>
                  <a:lnTo>
                    <a:pt x="213154" y="87989"/>
                  </a:lnTo>
                  <a:lnTo>
                    <a:pt x="253355" y="65731"/>
                  </a:lnTo>
                  <a:lnTo>
                    <a:pt x="296085" y="46400"/>
                  </a:lnTo>
                  <a:lnTo>
                    <a:pt x="341117" y="30178"/>
                  </a:lnTo>
                  <a:lnTo>
                    <a:pt x="388226" y="17247"/>
                  </a:lnTo>
                  <a:lnTo>
                    <a:pt x="437185" y="7786"/>
                  </a:lnTo>
                  <a:lnTo>
                    <a:pt x="487769" y="1976"/>
                  </a:lnTo>
                  <a:lnTo>
                    <a:pt x="539750" y="0"/>
                  </a:lnTo>
                  <a:lnTo>
                    <a:pt x="591731" y="1976"/>
                  </a:lnTo>
                  <a:lnTo>
                    <a:pt x="642315" y="7786"/>
                  </a:lnTo>
                  <a:lnTo>
                    <a:pt x="691274" y="17247"/>
                  </a:lnTo>
                  <a:lnTo>
                    <a:pt x="738383" y="30179"/>
                  </a:lnTo>
                  <a:lnTo>
                    <a:pt x="783416" y="46400"/>
                  </a:lnTo>
                  <a:lnTo>
                    <a:pt x="826145" y="65731"/>
                  </a:lnTo>
                  <a:lnTo>
                    <a:pt x="866346" y="87989"/>
                  </a:lnTo>
                  <a:lnTo>
                    <a:pt x="903792" y="112995"/>
                  </a:lnTo>
                  <a:lnTo>
                    <a:pt x="938256" y="140566"/>
                  </a:lnTo>
                  <a:lnTo>
                    <a:pt x="969513" y="170523"/>
                  </a:lnTo>
                  <a:lnTo>
                    <a:pt x="997336" y="202683"/>
                  </a:lnTo>
                  <a:lnTo>
                    <a:pt x="1021499" y="236867"/>
                  </a:lnTo>
                  <a:lnTo>
                    <a:pt x="1041776" y="272893"/>
                  </a:lnTo>
                  <a:lnTo>
                    <a:pt x="1057941" y="310580"/>
                  </a:lnTo>
                  <a:lnTo>
                    <a:pt x="1069767" y="349748"/>
                  </a:lnTo>
                  <a:lnTo>
                    <a:pt x="1077029" y="390214"/>
                  </a:lnTo>
                  <a:lnTo>
                    <a:pt x="1079499" y="431800"/>
                  </a:lnTo>
                  <a:close/>
                </a:path>
                <a:path w="1079500" h="863600">
                  <a:moveTo>
                    <a:pt x="539750" y="863599"/>
                  </a:moveTo>
                  <a:lnTo>
                    <a:pt x="487768" y="861622"/>
                  </a:lnTo>
                  <a:lnTo>
                    <a:pt x="437185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9"/>
                  </a:lnTo>
                  <a:lnTo>
                    <a:pt x="253354" y="797868"/>
                  </a:lnTo>
                  <a:lnTo>
                    <a:pt x="213153" y="775610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7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5"/>
                  </a:lnTo>
                  <a:lnTo>
                    <a:pt x="0" y="431799"/>
                  </a:lnTo>
                  <a:lnTo>
                    <a:pt x="1079499" y="431800"/>
                  </a:lnTo>
                  <a:lnTo>
                    <a:pt x="1077028" y="473385"/>
                  </a:lnTo>
                  <a:lnTo>
                    <a:pt x="1069766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5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3"/>
                  </a:lnTo>
                  <a:lnTo>
                    <a:pt x="539750" y="863599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084885" y="31416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1" y="431800"/>
                  </a:moveTo>
                  <a:lnTo>
                    <a:pt x="2471" y="390214"/>
                  </a:lnTo>
                  <a:lnTo>
                    <a:pt x="9733" y="349748"/>
                  </a:lnTo>
                  <a:lnTo>
                    <a:pt x="21559" y="310580"/>
                  </a:lnTo>
                  <a:lnTo>
                    <a:pt x="37724" y="272893"/>
                  </a:lnTo>
                  <a:lnTo>
                    <a:pt x="58001" y="236867"/>
                  </a:lnTo>
                  <a:lnTo>
                    <a:pt x="82164" y="202683"/>
                  </a:lnTo>
                  <a:lnTo>
                    <a:pt x="109987" y="170523"/>
                  </a:lnTo>
                  <a:lnTo>
                    <a:pt x="141244" y="140566"/>
                  </a:lnTo>
                  <a:lnTo>
                    <a:pt x="175708" y="112995"/>
                  </a:lnTo>
                  <a:lnTo>
                    <a:pt x="213154" y="87989"/>
                  </a:lnTo>
                  <a:lnTo>
                    <a:pt x="253355" y="65731"/>
                  </a:lnTo>
                  <a:lnTo>
                    <a:pt x="296084" y="46400"/>
                  </a:lnTo>
                  <a:lnTo>
                    <a:pt x="341117" y="30179"/>
                  </a:lnTo>
                  <a:lnTo>
                    <a:pt x="388226" y="17247"/>
                  </a:lnTo>
                  <a:lnTo>
                    <a:pt x="437185" y="7786"/>
                  </a:lnTo>
                  <a:lnTo>
                    <a:pt x="487769" y="1976"/>
                  </a:lnTo>
                  <a:lnTo>
                    <a:pt x="539750" y="0"/>
                  </a:lnTo>
                  <a:lnTo>
                    <a:pt x="591731" y="1976"/>
                  </a:lnTo>
                  <a:lnTo>
                    <a:pt x="642315" y="7786"/>
                  </a:lnTo>
                  <a:lnTo>
                    <a:pt x="691274" y="17247"/>
                  </a:lnTo>
                  <a:lnTo>
                    <a:pt x="738383" y="30178"/>
                  </a:lnTo>
                  <a:lnTo>
                    <a:pt x="783415" y="46400"/>
                  </a:lnTo>
                  <a:lnTo>
                    <a:pt x="826145" y="65731"/>
                  </a:lnTo>
                  <a:lnTo>
                    <a:pt x="866346" y="87989"/>
                  </a:lnTo>
                  <a:lnTo>
                    <a:pt x="903791" y="112994"/>
                  </a:lnTo>
                  <a:lnTo>
                    <a:pt x="938256" y="140566"/>
                  </a:lnTo>
                  <a:lnTo>
                    <a:pt x="969513" y="170522"/>
                  </a:lnTo>
                  <a:lnTo>
                    <a:pt x="997336" y="202683"/>
                  </a:lnTo>
                  <a:lnTo>
                    <a:pt x="1021499" y="236867"/>
                  </a:lnTo>
                  <a:lnTo>
                    <a:pt x="1041776" y="272893"/>
                  </a:lnTo>
                  <a:lnTo>
                    <a:pt x="1057941" y="310580"/>
                  </a:lnTo>
                  <a:lnTo>
                    <a:pt x="1069767" y="349747"/>
                  </a:lnTo>
                  <a:lnTo>
                    <a:pt x="1077029" y="390214"/>
                  </a:lnTo>
                  <a:lnTo>
                    <a:pt x="1079500" y="431799"/>
                  </a:lnTo>
                  <a:lnTo>
                    <a:pt x="1077028" y="473385"/>
                  </a:lnTo>
                  <a:lnTo>
                    <a:pt x="1069766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5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3"/>
                  </a:lnTo>
                  <a:lnTo>
                    <a:pt x="539750" y="863599"/>
                  </a:lnTo>
                  <a:lnTo>
                    <a:pt x="487768" y="861622"/>
                  </a:lnTo>
                  <a:lnTo>
                    <a:pt x="437185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9"/>
                  </a:lnTo>
                  <a:lnTo>
                    <a:pt x="253354" y="797868"/>
                  </a:lnTo>
                  <a:lnTo>
                    <a:pt x="213153" y="775610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7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5"/>
                  </a:lnTo>
                  <a:lnTo>
                    <a:pt x="0" y="431799"/>
                  </a:lnTo>
                  <a:close/>
                </a:path>
              </a:pathLst>
            </a:custGeom>
            <a:ln w="9525">
              <a:solidFill>
                <a:srgbClr val="FF66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6315974" y="3422381"/>
            <a:ext cx="6178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副总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B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775074" y="3136899"/>
            <a:ext cx="1089025" cy="873125"/>
            <a:chOff x="3775074" y="3136899"/>
            <a:chExt cx="1089025" cy="873125"/>
          </a:xfrm>
        </p:grpSpPr>
        <p:sp>
          <p:nvSpPr>
            <p:cNvPr id="16" name="object 16"/>
            <p:cNvSpPr/>
            <p:nvPr/>
          </p:nvSpPr>
          <p:spPr>
            <a:xfrm>
              <a:off x="3779836" y="31416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1079499" y="431800"/>
                  </a:moveTo>
                  <a:lnTo>
                    <a:pt x="0" y="431800"/>
                  </a:lnTo>
                  <a:lnTo>
                    <a:pt x="2471" y="390214"/>
                  </a:lnTo>
                  <a:lnTo>
                    <a:pt x="9733" y="349747"/>
                  </a:lnTo>
                  <a:lnTo>
                    <a:pt x="21559" y="310580"/>
                  </a:lnTo>
                  <a:lnTo>
                    <a:pt x="37724" y="272893"/>
                  </a:lnTo>
                  <a:lnTo>
                    <a:pt x="58001" y="236867"/>
                  </a:lnTo>
                  <a:lnTo>
                    <a:pt x="82164" y="202683"/>
                  </a:lnTo>
                  <a:lnTo>
                    <a:pt x="109987" y="170522"/>
                  </a:lnTo>
                  <a:lnTo>
                    <a:pt x="141244" y="140566"/>
                  </a:lnTo>
                  <a:lnTo>
                    <a:pt x="175708" y="112994"/>
                  </a:lnTo>
                  <a:lnTo>
                    <a:pt x="213154" y="87989"/>
                  </a:lnTo>
                  <a:lnTo>
                    <a:pt x="253355" y="65731"/>
                  </a:lnTo>
                  <a:lnTo>
                    <a:pt x="296084" y="46400"/>
                  </a:lnTo>
                  <a:lnTo>
                    <a:pt x="341117" y="30178"/>
                  </a:lnTo>
                  <a:lnTo>
                    <a:pt x="388225" y="17247"/>
                  </a:lnTo>
                  <a:lnTo>
                    <a:pt x="437185" y="7786"/>
                  </a:lnTo>
                  <a:lnTo>
                    <a:pt x="487768" y="1976"/>
                  </a:lnTo>
                  <a:lnTo>
                    <a:pt x="539750" y="0"/>
                  </a:lnTo>
                  <a:lnTo>
                    <a:pt x="591731" y="1976"/>
                  </a:lnTo>
                  <a:lnTo>
                    <a:pt x="642314" y="7786"/>
                  </a:lnTo>
                  <a:lnTo>
                    <a:pt x="691274" y="17247"/>
                  </a:lnTo>
                  <a:lnTo>
                    <a:pt x="738383" y="30179"/>
                  </a:lnTo>
                  <a:lnTo>
                    <a:pt x="783415" y="46400"/>
                  </a:lnTo>
                  <a:lnTo>
                    <a:pt x="826145" y="65731"/>
                  </a:lnTo>
                  <a:lnTo>
                    <a:pt x="866346" y="87989"/>
                  </a:lnTo>
                  <a:lnTo>
                    <a:pt x="903792" y="112995"/>
                  </a:lnTo>
                  <a:lnTo>
                    <a:pt x="938256" y="140566"/>
                  </a:lnTo>
                  <a:lnTo>
                    <a:pt x="969513" y="170523"/>
                  </a:lnTo>
                  <a:lnTo>
                    <a:pt x="997336" y="202683"/>
                  </a:lnTo>
                  <a:lnTo>
                    <a:pt x="1021499" y="236867"/>
                  </a:lnTo>
                  <a:lnTo>
                    <a:pt x="1041776" y="272893"/>
                  </a:lnTo>
                  <a:lnTo>
                    <a:pt x="1057941" y="310580"/>
                  </a:lnTo>
                  <a:lnTo>
                    <a:pt x="1069767" y="349748"/>
                  </a:lnTo>
                  <a:lnTo>
                    <a:pt x="1077029" y="390214"/>
                  </a:lnTo>
                  <a:lnTo>
                    <a:pt x="1079499" y="431800"/>
                  </a:lnTo>
                  <a:close/>
                </a:path>
                <a:path w="1079500" h="863600">
                  <a:moveTo>
                    <a:pt x="539750" y="863599"/>
                  </a:moveTo>
                  <a:lnTo>
                    <a:pt x="487768" y="861622"/>
                  </a:lnTo>
                  <a:lnTo>
                    <a:pt x="437185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9"/>
                  </a:lnTo>
                  <a:lnTo>
                    <a:pt x="253354" y="797868"/>
                  </a:lnTo>
                  <a:lnTo>
                    <a:pt x="213153" y="775610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7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5"/>
                  </a:lnTo>
                  <a:lnTo>
                    <a:pt x="0" y="431799"/>
                  </a:lnTo>
                  <a:lnTo>
                    <a:pt x="1079499" y="431800"/>
                  </a:lnTo>
                  <a:lnTo>
                    <a:pt x="1077028" y="473385"/>
                  </a:lnTo>
                  <a:lnTo>
                    <a:pt x="1069767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6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3"/>
                  </a:lnTo>
                  <a:lnTo>
                    <a:pt x="539750" y="863599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779836" y="31416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0" y="431800"/>
                  </a:moveTo>
                  <a:lnTo>
                    <a:pt x="2471" y="390214"/>
                  </a:lnTo>
                  <a:lnTo>
                    <a:pt x="9733" y="349748"/>
                  </a:lnTo>
                  <a:lnTo>
                    <a:pt x="21559" y="310580"/>
                  </a:lnTo>
                  <a:lnTo>
                    <a:pt x="37724" y="272893"/>
                  </a:lnTo>
                  <a:lnTo>
                    <a:pt x="58001" y="236867"/>
                  </a:lnTo>
                  <a:lnTo>
                    <a:pt x="82164" y="202683"/>
                  </a:lnTo>
                  <a:lnTo>
                    <a:pt x="109987" y="170523"/>
                  </a:lnTo>
                  <a:lnTo>
                    <a:pt x="141244" y="140566"/>
                  </a:lnTo>
                  <a:lnTo>
                    <a:pt x="175708" y="112995"/>
                  </a:lnTo>
                  <a:lnTo>
                    <a:pt x="213154" y="87989"/>
                  </a:lnTo>
                  <a:lnTo>
                    <a:pt x="253354" y="65731"/>
                  </a:lnTo>
                  <a:lnTo>
                    <a:pt x="296084" y="46400"/>
                  </a:lnTo>
                  <a:lnTo>
                    <a:pt x="341116" y="30179"/>
                  </a:lnTo>
                  <a:lnTo>
                    <a:pt x="388225" y="17247"/>
                  </a:lnTo>
                  <a:lnTo>
                    <a:pt x="437185" y="7786"/>
                  </a:lnTo>
                  <a:lnTo>
                    <a:pt x="487768" y="1976"/>
                  </a:lnTo>
                  <a:lnTo>
                    <a:pt x="539750" y="0"/>
                  </a:lnTo>
                  <a:lnTo>
                    <a:pt x="591731" y="1976"/>
                  </a:lnTo>
                  <a:lnTo>
                    <a:pt x="642314" y="7786"/>
                  </a:lnTo>
                  <a:lnTo>
                    <a:pt x="691274" y="17247"/>
                  </a:lnTo>
                  <a:lnTo>
                    <a:pt x="738383" y="30178"/>
                  </a:lnTo>
                  <a:lnTo>
                    <a:pt x="783415" y="46400"/>
                  </a:lnTo>
                  <a:lnTo>
                    <a:pt x="826145" y="65731"/>
                  </a:lnTo>
                  <a:lnTo>
                    <a:pt x="866346" y="87989"/>
                  </a:lnTo>
                  <a:lnTo>
                    <a:pt x="903791" y="112994"/>
                  </a:lnTo>
                  <a:lnTo>
                    <a:pt x="938256" y="140566"/>
                  </a:lnTo>
                  <a:lnTo>
                    <a:pt x="969512" y="170522"/>
                  </a:lnTo>
                  <a:lnTo>
                    <a:pt x="997335" y="202683"/>
                  </a:lnTo>
                  <a:lnTo>
                    <a:pt x="1021499" y="236867"/>
                  </a:lnTo>
                  <a:lnTo>
                    <a:pt x="1041776" y="272893"/>
                  </a:lnTo>
                  <a:lnTo>
                    <a:pt x="1057941" y="310580"/>
                  </a:lnTo>
                  <a:lnTo>
                    <a:pt x="1069767" y="349747"/>
                  </a:lnTo>
                  <a:lnTo>
                    <a:pt x="1077029" y="390214"/>
                  </a:lnTo>
                  <a:lnTo>
                    <a:pt x="1079500" y="431799"/>
                  </a:lnTo>
                  <a:lnTo>
                    <a:pt x="1077028" y="473385"/>
                  </a:lnTo>
                  <a:lnTo>
                    <a:pt x="1069767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6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3"/>
                  </a:lnTo>
                  <a:lnTo>
                    <a:pt x="539750" y="863599"/>
                  </a:lnTo>
                  <a:lnTo>
                    <a:pt x="487768" y="861622"/>
                  </a:lnTo>
                  <a:lnTo>
                    <a:pt x="437185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9"/>
                  </a:lnTo>
                  <a:lnTo>
                    <a:pt x="253354" y="797868"/>
                  </a:lnTo>
                  <a:lnTo>
                    <a:pt x="213153" y="775610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7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5"/>
                  </a:lnTo>
                  <a:lnTo>
                    <a:pt x="0" y="4317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4009752" y="3422381"/>
            <a:ext cx="6197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副总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7375524" y="5079999"/>
            <a:ext cx="1089025" cy="873125"/>
            <a:chOff x="7375524" y="5079999"/>
            <a:chExt cx="1089025" cy="873125"/>
          </a:xfrm>
        </p:grpSpPr>
        <p:sp>
          <p:nvSpPr>
            <p:cNvPr id="20" name="object 20"/>
            <p:cNvSpPr/>
            <p:nvPr/>
          </p:nvSpPr>
          <p:spPr>
            <a:xfrm>
              <a:off x="7380286" y="50847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539750" y="0"/>
                  </a:moveTo>
                  <a:close/>
                </a:path>
                <a:path w="1079500" h="863600">
                  <a:moveTo>
                    <a:pt x="1079499" y="431800"/>
                  </a:moveTo>
                  <a:lnTo>
                    <a:pt x="0" y="431800"/>
                  </a:lnTo>
                  <a:lnTo>
                    <a:pt x="2471" y="390214"/>
                  </a:lnTo>
                  <a:lnTo>
                    <a:pt x="9733" y="349747"/>
                  </a:lnTo>
                  <a:lnTo>
                    <a:pt x="21559" y="310580"/>
                  </a:lnTo>
                  <a:lnTo>
                    <a:pt x="37724" y="272892"/>
                  </a:lnTo>
                  <a:lnTo>
                    <a:pt x="58002" y="236866"/>
                  </a:lnTo>
                  <a:lnTo>
                    <a:pt x="82165" y="202683"/>
                  </a:lnTo>
                  <a:lnTo>
                    <a:pt x="109988" y="170522"/>
                  </a:lnTo>
                  <a:lnTo>
                    <a:pt x="141245" y="140566"/>
                  </a:lnTo>
                  <a:lnTo>
                    <a:pt x="175709" y="112994"/>
                  </a:lnTo>
                  <a:lnTo>
                    <a:pt x="213155" y="87989"/>
                  </a:lnTo>
                  <a:lnTo>
                    <a:pt x="253356" y="65730"/>
                  </a:lnTo>
                  <a:lnTo>
                    <a:pt x="296086" y="46400"/>
                  </a:lnTo>
                  <a:lnTo>
                    <a:pt x="341118" y="30178"/>
                  </a:lnTo>
                  <a:lnTo>
                    <a:pt x="388228" y="17246"/>
                  </a:lnTo>
                  <a:lnTo>
                    <a:pt x="437187" y="7785"/>
                  </a:lnTo>
                  <a:lnTo>
                    <a:pt x="487772" y="1976"/>
                  </a:lnTo>
                  <a:lnTo>
                    <a:pt x="539750" y="0"/>
                  </a:lnTo>
                  <a:lnTo>
                    <a:pt x="591732" y="1976"/>
                  </a:lnTo>
                  <a:lnTo>
                    <a:pt x="642316" y="7786"/>
                  </a:lnTo>
                  <a:lnTo>
                    <a:pt x="691275" y="17247"/>
                  </a:lnTo>
                  <a:lnTo>
                    <a:pt x="738384" y="30179"/>
                  </a:lnTo>
                  <a:lnTo>
                    <a:pt x="783417" y="46400"/>
                  </a:lnTo>
                  <a:lnTo>
                    <a:pt x="826146" y="65731"/>
                  </a:lnTo>
                  <a:lnTo>
                    <a:pt x="866347" y="87989"/>
                  </a:lnTo>
                  <a:lnTo>
                    <a:pt x="903792" y="112995"/>
                  </a:lnTo>
                  <a:lnTo>
                    <a:pt x="938256" y="140566"/>
                  </a:lnTo>
                  <a:lnTo>
                    <a:pt x="969513" y="170523"/>
                  </a:lnTo>
                  <a:lnTo>
                    <a:pt x="997336" y="202683"/>
                  </a:lnTo>
                  <a:lnTo>
                    <a:pt x="1021499" y="236867"/>
                  </a:lnTo>
                  <a:lnTo>
                    <a:pt x="1041776" y="272893"/>
                  </a:lnTo>
                  <a:lnTo>
                    <a:pt x="1057941" y="310580"/>
                  </a:lnTo>
                  <a:lnTo>
                    <a:pt x="1069767" y="349748"/>
                  </a:lnTo>
                  <a:lnTo>
                    <a:pt x="1077029" y="390215"/>
                  </a:lnTo>
                  <a:lnTo>
                    <a:pt x="1079499" y="431800"/>
                  </a:lnTo>
                  <a:close/>
                </a:path>
                <a:path w="1079500" h="863600">
                  <a:moveTo>
                    <a:pt x="539750" y="863599"/>
                  </a:moveTo>
                  <a:lnTo>
                    <a:pt x="487768" y="861622"/>
                  </a:lnTo>
                  <a:lnTo>
                    <a:pt x="437184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8"/>
                  </a:lnTo>
                  <a:lnTo>
                    <a:pt x="253354" y="797868"/>
                  </a:lnTo>
                  <a:lnTo>
                    <a:pt x="213153" y="775609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6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4"/>
                  </a:lnTo>
                  <a:lnTo>
                    <a:pt x="0" y="431799"/>
                  </a:lnTo>
                  <a:lnTo>
                    <a:pt x="1079499" y="431800"/>
                  </a:lnTo>
                  <a:lnTo>
                    <a:pt x="1077028" y="473384"/>
                  </a:lnTo>
                  <a:lnTo>
                    <a:pt x="1069766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5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2"/>
                  </a:lnTo>
                  <a:lnTo>
                    <a:pt x="539750" y="863599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7380286" y="50847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0" y="431800"/>
                  </a:moveTo>
                  <a:lnTo>
                    <a:pt x="2471" y="390215"/>
                  </a:lnTo>
                  <a:lnTo>
                    <a:pt x="9733" y="349748"/>
                  </a:lnTo>
                  <a:lnTo>
                    <a:pt x="21559" y="310580"/>
                  </a:lnTo>
                  <a:lnTo>
                    <a:pt x="37724" y="272893"/>
                  </a:lnTo>
                  <a:lnTo>
                    <a:pt x="58001" y="236867"/>
                  </a:lnTo>
                  <a:lnTo>
                    <a:pt x="82164" y="202683"/>
                  </a:lnTo>
                  <a:lnTo>
                    <a:pt x="109987" y="170523"/>
                  </a:lnTo>
                  <a:lnTo>
                    <a:pt x="141244" y="140566"/>
                  </a:lnTo>
                  <a:lnTo>
                    <a:pt x="175708" y="112995"/>
                  </a:lnTo>
                  <a:lnTo>
                    <a:pt x="213154" y="87989"/>
                  </a:lnTo>
                  <a:lnTo>
                    <a:pt x="253355" y="65731"/>
                  </a:lnTo>
                  <a:lnTo>
                    <a:pt x="296084" y="46400"/>
                  </a:lnTo>
                  <a:lnTo>
                    <a:pt x="341117" y="30179"/>
                  </a:lnTo>
                  <a:lnTo>
                    <a:pt x="388226" y="17247"/>
                  </a:lnTo>
                  <a:lnTo>
                    <a:pt x="437185" y="7786"/>
                  </a:lnTo>
                  <a:lnTo>
                    <a:pt x="487769" y="1976"/>
                  </a:lnTo>
                  <a:lnTo>
                    <a:pt x="539750" y="0"/>
                  </a:lnTo>
                  <a:lnTo>
                    <a:pt x="591731" y="1976"/>
                  </a:lnTo>
                  <a:lnTo>
                    <a:pt x="642315" y="7785"/>
                  </a:lnTo>
                  <a:lnTo>
                    <a:pt x="691274" y="17246"/>
                  </a:lnTo>
                  <a:lnTo>
                    <a:pt x="738383" y="30178"/>
                  </a:lnTo>
                  <a:lnTo>
                    <a:pt x="783415" y="46400"/>
                  </a:lnTo>
                  <a:lnTo>
                    <a:pt x="826145" y="65730"/>
                  </a:lnTo>
                  <a:lnTo>
                    <a:pt x="866346" y="87989"/>
                  </a:lnTo>
                  <a:lnTo>
                    <a:pt x="903791" y="112994"/>
                  </a:lnTo>
                  <a:lnTo>
                    <a:pt x="938256" y="140566"/>
                  </a:lnTo>
                  <a:lnTo>
                    <a:pt x="969513" y="170522"/>
                  </a:lnTo>
                  <a:lnTo>
                    <a:pt x="997336" y="202683"/>
                  </a:lnTo>
                  <a:lnTo>
                    <a:pt x="1021499" y="236866"/>
                  </a:lnTo>
                  <a:lnTo>
                    <a:pt x="1041776" y="272892"/>
                  </a:lnTo>
                  <a:lnTo>
                    <a:pt x="1057941" y="310580"/>
                  </a:lnTo>
                  <a:lnTo>
                    <a:pt x="1069767" y="349747"/>
                  </a:lnTo>
                  <a:lnTo>
                    <a:pt x="1077029" y="390214"/>
                  </a:lnTo>
                  <a:lnTo>
                    <a:pt x="1079500" y="431799"/>
                  </a:lnTo>
                  <a:lnTo>
                    <a:pt x="1077028" y="473384"/>
                  </a:lnTo>
                  <a:lnTo>
                    <a:pt x="1069766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5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2"/>
                  </a:lnTo>
                  <a:lnTo>
                    <a:pt x="539750" y="863599"/>
                  </a:lnTo>
                  <a:lnTo>
                    <a:pt x="487768" y="861622"/>
                  </a:lnTo>
                  <a:lnTo>
                    <a:pt x="437184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8"/>
                  </a:lnTo>
                  <a:lnTo>
                    <a:pt x="253354" y="797868"/>
                  </a:lnTo>
                  <a:lnTo>
                    <a:pt x="213153" y="775609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6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4"/>
                  </a:lnTo>
                  <a:lnTo>
                    <a:pt x="0" y="431799"/>
                  </a:lnTo>
                  <a:close/>
                </a:path>
              </a:pathLst>
            </a:custGeom>
            <a:ln w="9525">
              <a:solidFill>
                <a:srgbClr val="000099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7601218" y="5365481"/>
            <a:ext cx="6381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部门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D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503860" y="5079999"/>
            <a:ext cx="1089025" cy="873125"/>
            <a:chOff x="5503860" y="5079999"/>
            <a:chExt cx="1089025" cy="873125"/>
          </a:xfrm>
        </p:grpSpPr>
        <p:sp>
          <p:nvSpPr>
            <p:cNvPr id="24" name="object 24"/>
            <p:cNvSpPr/>
            <p:nvPr/>
          </p:nvSpPr>
          <p:spPr>
            <a:xfrm>
              <a:off x="5508623" y="50847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539750" y="0"/>
                  </a:moveTo>
                  <a:close/>
                </a:path>
                <a:path w="1079500" h="863600">
                  <a:moveTo>
                    <a:pt x="1079499" y="431800"/>
                  </a:moveTo>
                  <a:lnTo>
                    <a:pt x="1" y="431800"/>
                  </a:lnTo>
                  <a:lnTo>
                    <a:pt x="2472" y="390214"/>
                  </a:lnTo>
                  <a:lnTo>
                    <a:pt x="9733" y="349747"/>
                  </a:lnTo>
                  <a:lnTo>
                    <a:pt x="21560" y="310580"/>
                  </a:lnTo>
                  <a:lnTo>
                    <a:pt x="37725" y="272892"/>
                  </a:lnTo>
                  <a:lnTo>
                    <a:pt x="58002" y="236866"/>
                  </a:lnTo>
                  <a:lnTo>
                    <a:pt x="82165" y="202683"/>
                  </a:lnTo>
                  <a:lnTo>
                    <a:pt x="109988" y="170522"/>
                  </a:lnTo>
                  <a:lnTo>
                    <a:pt x="141245" y="140566"/>
                  </a:lnTo>
                  <a:lnTo>
                    <a:pt x="175709" y="112994"/>
                  </a:lnTo>
                  <a:lnTo>
                    <a:pt x="213155" y="87989"/>
                  </a:lnTo>
                  <a:lnTo>
                    <a:pt x="253356" y="65730"/>
                  </a:lnTo>
                  <a:lnTo>
                    <a:pt x="296086" y="46400"/>
                  </a:lnTo>
                  <a:lnTo>
                    <a:pt x="341118" y="30178"/>
                  </a:lnTo>
                  <a:lnTo>
                    <a:pt x="388228" y="17246"/>
                  </a:lnTo>
                  <a:lnTo>
                    <a:pt x="437187" y="7785"/>
                  </a:lnTo>
                  <a:lnTo>
                    <a:pt x="487772" y="1976"/>
                  </a:lnTo>
                  <a:lnTo>
                    <a:pt x="539750" y="0"/>
                  </a:lnTo>
                  <a:lnTo>
                    <a:pt x="591732" y="1976"/>
                  </a:lnTo>
                  <a:lnTo>
                    <a:pt x="642316" y="7786"/>
                  </a:lnTo>
                  <a:lnTo>
                    <a:pt x="691275" y="17247"/>
                  </a:lnTo>
                  <a:lnTo>
                    <a:pt x="738384" y="30179"/>
                  </a:lnTo>
                  <a:lnTo>
                    <a:pt x="783417" y="46400"/>
                  </a:lnTo>
                  <a:lnTo>
                    <a:pt x="826146" y="65731"/>
                  </a:lnTo>
                  <a:lnTo>
                    <a:pt x="866347" y="87989"/>
                  </a:lnTo>
                  <a:lnTo>
                    <a:pt x="903792" y="112995"/>
                  </a:lnTo>
                  <a:lnTo>
                    <a:pt x="938256" y="140566"/>
                  </a:lnTo>
                  <a:lnTo>
                    <a:pt x="969513" y="170523"/>
                  </a:lnTo>
                  <a:lnTo>
                    <a:pt x="997336" y="202683"/>
                  </a:lnTo>
                  <a:lnTo>
                    <a:pt x="1021499" y="236867"/>
                  </a:lnTo>
                  <a:lnTo>
                    <a:pt x="1041776" y="272893"/>
                  </a:lnTo>
                  <a:lnTo>
                    <a:pt x="1057941" y="310580"/>
                  </a:lnTo>
                  <a:lnTo>
                    <a:pt x="1069767" y="349748"/>
                  </a:lnTo>
                  <a:lnTo>
                    <a:pt x="1077029" y="390215"/>
                  </a:lnTo>
                  <a:lnTo>
                    <a:pt x="1079499" y="431800"/>
                  </a:lnTo>
                  <a:close/>
                </a:path>
                <a:path w="1079500" h="863600">
                  <a:moveTo>
                    <a:pt x="539750" y="863599"/>
                  </a:moveTo>
                  <a:lnTo>
                    <a:pt x="487768" y="861622"/>
                  </a:lnTo>
                  <a:lnTo>
                    <a:pt x="437185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8"/>
                  </a:lnTo>
                  <a:lnTo>
                    <a:pt x="253354" y="797868"/>
                  </a:lnTo>
                  <a:lnTo>
                    <a:pt x="213153" y="775609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7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4"/>
                  </a:lnTo>
                  <a:lnTo>
                    <a:pt x="0" y="431799"/>
                  </a:lnTo>
                  <a:lnTo>
                    <a:pt x="1079499" y="431800"/>
                  </a:lnTo>
                  <a:lnTo>
                    <a:pt x="1077028" y="473384"/>
                  </a:lnTo>
                  <a:lnTo>
                    <a:pt x="1069766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5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2"/>
                  </a:lnTo>
                  <a:lnTo>
                    <a:pt x="539750" y="863599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5508623" y="5084761"/>
              <a:ext cx="1079500" cy="863600"/>
            </a:xfrm>
            <a:custGeom>
              <a:rect l="l" t="t" r="r" b="b"/>
              <a:pathLst>
                <a:path w="1079500" h="863600">
                  <a:moveTo>
                    <a:pt x="1" y="431800"/>
                  </a:moveTo>
                  <a:lnTo>
                    <a:pt x="2471" y="390215"/>
                  </a:lnTo>
                  <a:lnTo>
                    <a:pt x="9733" y="349748"/>
                  </a:lnTo>
                  <a:lnTo>
                    <a:pt x="21559" y="310580"/>
                  </a:lnTo>
                  <a:lnTo>
                    <a:pt x="37724" y="272893"/>
                  </a:lnTo>
                  <a:lnTo>
                    <a:pt x="58001" y="236867"/>
                  </a:lnTo>
                  <a:lnTo>
                    <a:pt x="82164" y="202683"/>
                  </a:lnTo>
                  <a:lnTo>
                    <a:pt x="109987" y="170523"/>
                  </a:lnTo>
                  <a:lnTo>
                    <a:pt x="141244" y="140566"/>
                  </a:lnTo>
                  <a:lnTo>
                    <a:pt x="175708" y="112995"/>
                  </a:lnTo>
                  <a:lnTo>
                    <a:pt x="213154" y="87989"/>
                  </a:lnTo>
                  <a:lnTo>
                    <a:pt x="253355" y="65731"/>
                  </a:lnTo>
                  <a:lnTo>
                    <a:pt x="296084" y="46400"/>
                  </a:lnTo>
                  <a:lnTo>
                    <a:pt x="341117" y="30179"/>
                  </a:lnTo>
                  <a:lnTo>
                    <a:pt x="388226" y="17247"/>
                  </a:lnTo>
                  <a:lnTo>
                    <a:pt x="437185" y="7786"/>
                  </a:lnTo>
                  <a:lnTo>
                    <a:pt x="487769" y="1976"/>
                  </a:lnTo>
                  <a:lnTo>
                    <a:pt x="539750" y="0"/>
                  </a:lnTo>
                  <a:lnTo>
                    <a:pt x="591731" y="1976"/>
                  </a:lnTo>
                  <a:lnTo>
                    <a:pt x="642315" y="7785"/>
                  </a:lnTo>
                  <a:lnTo>
                    <a:pt x="691274" y="17246"/>
                  </a:lnTo>
                  <a:lnTo>
                    <a:pt x="738383" y="30178"/>
                  </a:lnTo>
                  <a:lnTo>
                    <a:pt x="783415" y="46400"/>
                  </a:lnTo>
                  <a:lnTo>
                    <a:pt x="826145" y="65730"/>
                  </a:lnTo>
                  <a:lnTo>
                    <a:pt x="866346" y="87989"/>
                  </a:lnTo>
                  <a:lnTo>
                    <a:pt x="903791" y="112994"/>
                  </a:lnTo>
                  <a:lnTo>
                    <a:pt x="938256" y="140566"/>
                  </a:lnTo>
                  <a:lnTo>
                    <a:pt x="969513" y="170522"/>
                  </a:lnTo>
                  <a:lnTo>
                    <a:pt x="997336" y="202683"/>
                  </a:lnTo>
                  <a:lnTo>
                    <a:pt x="1021499" y="236866"/>
                  </a:lnTo>
                  <a:lnTo>
                    <a:pt x="1041776" y="272892"/>
                  </a:lnTo>
                  <a:lnTo>
                    <a:pt x="1057941" y="310580"/>
                  </a:lnTo>
                  <a:lnTo>
                    <a:pt x="1069767" y="349747"/>
                  </a:lnTo>
                  <a:lnTo>
                    <a:pt x="1077029" y="390214"/>
                  </a:lnTo>
                  <a:lnTo>
                    <a:pt x="1079500" y="431799"/>
                  </a:lnTo>
                  <a:lnTo>
                    <a:pt x="1077028" y="473384"/>
                  </a:lnTo>
                  <a:lnTo>
                    <a:pt x="1069766" y="513851"/>
                  </a:lnTo>
                  <a:lnTo>
                    <a:pt x="1057940" y="553019"/>
                  </a:lnTo>
                  <a:lnTo>
                    <a:pt x="1041775" y="590706"/>
                  </a:lnTo>
                  <a:lnTo>
                    <a:pt x="1021498" y="626732"/>
                  </a:lnTo>
                  <a:lnTo>
                    <a:pt x="997335" y="660916"/>
                  </a:lnTo>
                  <a:lnTo>
                    <a:pt x="969512" y="693076"/>
                  </a:lnTo>
                  <a:lnTo>
                    <a:pt x="938255" y="723033"/>
                  </a:lnTo>
                  <a:lnTo>
                    <a:pt x="903791" y="750604"/>
                  </a:lnTo>
                  <a:lnTo>
                    <a:pt x="866345" y="775610"/>
                  </a:lnTo>
                  <a:lnTo>
                    <a:pt x="826145" y="797868"/>
                  </a:lnTo>
                  <a:lnTo>
                    <a:pt x="783415" y="817199"/>
                  </a:lnTo>
                  <a:lnTo>
                    <a:pt x="738383" y="833420"/>
                  </a:lnTo>
                  <a:lnTo>
                    <a:pt x="691274" y="846352"/>
                  </a:lnTo>
                  <a:lnTo>
                    <a:pt x="642314" y="855813"/>
                  </a:lnTo>
                  <a:lnTo>
                    <a:pt x="591731" y="861622"/>
                  </a:lnTo>
                  <a:lnTo>
                    <a:pt x="539750" y="863599"/>
                  </a:lnTo>
                  <a:lnTo>
                    <a:pt x="487768" y="861622"/>
                  </a:lnTo>
                  <a:lnTo>
                    <a:pt x="437185" y="855813"/>
                  </a:lnTo>
                  <a:lnTo>
                    <a:pt x="388225" y="846352"/>
                  </a:lnTo>
                  <a:lnTo>
                    <a:pt x="341116" y="833420"/>
                  </a:lnTo>
                  <a:lnTo>
                    <a:pt x="296084" y="817198"/>
                  </a:lnTo>
                  <a:lnTo>
                    <a:pt x="253354" y="797868"/>
                  </a:lnTo>
                  <a:lnTo>
                    <a:pt x="213153" y="775609"/>
                  </a:lnTo>
                  <a:lnTo>
                    <a:pt x="175708" y="750604"/>
                  </a:lnTo>
                  <a:lnTo>
                    <a:pt x="141243" y="723033"/>
                  </a:lnTo>
                  <a:lnTo>
                    <a:pt x="109987" y="693076"/>
                  </a:lnTo>
                  <a:lnTo>
                    <a:pt x="82163" y="660916"/>
                  </a:lnTo>
                  <a:lnTo>
                    <a:pt x="58000" y="626732"/>
                  </a:lnTo>
                  <a:lnTo>
                    <a:pt x="37723" y="590706"/>
                  </a:lnTo>
                  <a:lnTo>
                    <a:pt x="21558" y="553019"/>
                  </a:lnTo>
                  <a:lnTo>
                    <a:pt x="9732" y="513851"/>
                  </a:lnTo>
                  <a:lnTo>
                    <a:pt x="2470" y="473384"/>
                  </a:lnTo>
                  <a:lnTo>
                    <a:pt x="0" y="431799"/>
                  </a:lnTo>
                  <a:close/>
                </a:path>
              </a:pathLst>
            </a:custGeom>
            <a:ln w="9525">
              <a:solidFill>
                <a:srgbClr val="000099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5738428" y="5365481"/>
            <a:ext cx="6203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部门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C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4403726" y="2203898"/>
            <a:ext cx="174625" cy="793750"/>
          </a:xfrm>
          <a:custGeom>
            <a:rect l="l" t="t" r="r" b="b"/>
            <a:pathLst>
              <a:path w="174625" h="793750">
                <a:moveTo>
                  <a:pt x="43729" y="719476"/>
                </a:moveTo>
                <a:lnTo>
                  <a:pt x="174520" y="2278"/>
                </a:lnTo>
                <a:lnTo>
                  <a:pt x="162026" y="0"/>
                </a:lnTo>
                <a:lnTo>
                  <a:pt x="31235" y="717198"/>
                </a:lnTo>
                <a:lnTo>
                  <a:pt x="43729" y="719476"/>
                </a:lnTo>
                <a:close/>
              </a:path>
              <a:path w="174625" h="793750">
                <a:moveTo>
                  <a:pt x="14323" y="760707"/>
                </a:moveTo>
                <a:lnTo>
                  <a:pt x="36210" y="760707"/>
                </a:lnTo>
                <a:lnTo>
                  <a:pt x="23715" y="758429"/>
                </a:lnTo>
                <a:lnTo>
                  <a:pt x="31235" y="717198"/>
                </a:lnTo>
                <a:lnTo>
                  <a:pt x="0" y="711501"/>
                </a:lnTo>
                <a:lnTo>
                  <a:pt x="14323" y="760707"/>
                </a:lnTo>
                <a:close/>
              </a:path>
              <a:path w="174625" h="793750">
                <a:moveTo>
                  <a:pt x="36210" y="760707"/>
                </a:moveTo>
                <a:lnTo>
                  <a:pt x="43729" y="719476"/>
                </a:lnTo>
                <a:lnTo>
                  <a:pt x="31235" y="717198"/>
                </a:lnTo>
                <a:lnTo>
                  <a:pt x="23715" y="758429"/>
                </a:lnTo>
                <a:lnTo>
                  <a:pt x="36210" y="760707"/>
                </a:lnTo>
                <a:close/>
              </a:path>
              <a:path w="174625" h="793750">
                <a:moveTo>
                  <a:pt x="23810" y="793301"/>
                </a:moveTo>
                <a:lnTo>
                  <a:pt x="74963" y="725172"/>
                </a:lnTo>
                <a:lnTo>
                  <a:pt x="43729" y="719476"/>
                </a:lnTo>
                <a:lnTo>
                  <a:pt x="36210" y="760707"/>
                </a:lnTo>
                <a:lnTo>
                  <a:pt x="14323" y="760707"/>
                </a:lnTo>
                <a:lnTo>
                  <a:pt x="23810" y="79330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4133953" y="2133600"/>
            <a:ext cx="174625" cy="791845"/>
          </a:xfrm>
          <a:custGeom>
            <a:rect l="l" t="t" r="r" b="b"/>
            <a:pathLst>
              <a:path w="174625" h="791844">
                <a:moveTo>
                  <a:pt x="130764" y="73817"/>
                </a:moveTo>
                <a:lnTo>
                  <a:pt x="0" y="789433"/>
                </a:lnTo>
                <a:lnTo>
                  <a:pt x="12493" y="791716"/>
                </a:lnTo>
                <a:lnTo>
                  <a:pt x="143258" y="76100"/>
                </a:lnTo>
                <a:lnTo>
                  <a:pt x="130764" y="73817"/>
                </a:lnTo>
                <a:close/>
              </a:path>
              <a:path w="174625" h="791844">
                <a:moveTo>
                  <a:pt x="160182" y="32588"/>
                </a:moveTo>
                <a:lnTo>
                  <a:pt x="138298" y="32588"/>
                </a:lnTo>
                <a:lnTo>
                  <a:pt x="150791" y="34871"/>
                </a:lnTo>
                <a:lnTo>
                  <a:pt x="143258" y="76100"/>
                </a:lnTo>
                <a:lnTo>
                  <a:pt x="174490" y="81807"/>
                </a:lnTo>
                <a:lnTo>
                  <a:pt x="160182" y="32588"/>
                </a:lnTo>
                <a:close/>
              </a:path>
              <a:path w="174625" h="791844">
                <a:moveTo>
                  <a:pt x="138298" y="32588"/>
                </a:moveTo>
                <a:lnTo>
                  <a:pt x="130764" y="73817"/>
                </a:lnTo>
                <a:lnTo>
                  <a:pt x="143258" y="76100"/>
                </a:lnTo>
                <a:lnTo>
                  <a:pt x="150791" y="34871"/>
                </a:lnTo>
                <a:lnTo>
                  <a:pt x="138298" y="32588"/>
                </a:lnTo>
                <a:close/>
              </a:path>
              <a:path w="174625" h="791844">
                <a:moveTo>
                  <a:pt x="150709" y="0"/>
                </a:moveTo>
                <a:lnTo>
                  <a:pt x="99531" y="68110"/>
                </a:lnTo>
                <a:lnTo>
                  <a:pt x="130764" y="73817"/>
                </a:lnTo>
                <a:lnTo>
                  <a:pt x="138298" y="32588"/>
                </a:lnTo>
                <a:lnTo>
                  <a:pt x="160182" y="32588"/>
                </a:lnTo>
                <a:lnTo>
                  <a:pt x="15070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5219700" y="1984654"/>
            <a:ext cx="2597785" cy="3028950"/>
          </a:xfrm>
          <a:custGeom>
            <a:rect l="l" t="t" r="r" b="b"/>
            <a:pathLst>
              <a:path w="2597784" h="3028950">
                <a:moveTo>
                  <a:pt x="80810" y="247332"/>
                </a:moveTo>
                <a:lnTo>
                  <a:pt x="0" y="220395"/>
                </a:lnTo>
                <a:lnTo>
                  <a:pt x="6578" y="240144"/>
                </a:lnTo>
                <a:lnTo>
                  <a:pt x="26936" y="301218"/>
                </a:lnTo>
                <a:lnTo>
                  <a:pt x="49390" y="278765"/>
                </a:lnTo>
                <a:lnTo>
                  <a:pt x="52070" y="281444"/>
                </a:lnTo>
                <a:lnTo>
                  <a:pt x="61048" y="272465"/>
                </a:lnTo>
                <a:lnTo>
                  <a:pt x="58369" y="269786"/>
                </a:lnTo>
                <a:lnTo>
                  <a:pt x="80810" y="247332"/>
                </a:lnTo>
                <a:close/>
              </a:path>
              <a:path w="2597784" h="3028950">
                <a:moveTo>
                  <a:pt x="123901" y="335318"/>
                </a:moveTo>
                <a:lnTo>
                  <a:pt x="87985" y="299402"/>
                </a:lnTo>
                <a:lnTo>
                  <a:pt x="79006" y="308381"/>
                </a:lnTo>
                <a:lnTo>
                  <a:pt x="114922" y="344297"/>
                </a:lnTo>
                <a:lnTo>
                  <a:pt x="123901" y="335318"/>
                </a:lnTo>
                <a:close/>
              </a:path>
              <a:path w="2597784" h="3028950">
                <a:moveTo>
                  <a:pt x="184861" y="35915"/>
                </a:moveTo>
                <a:lnTo>
                  <a:pt x="148945" y="0"/>
                </a:lnTo>
                <a:lnTo>
                  <a:pt x="139966" y="8978"/>
                </a:lnTo>
                <a:lnTo>
                  <a:pt x="175882" y="44907"/>
                </a:lnTo>
                <a:lnTo>
                  <a:pt x="184861" y="35915"/>
                </a:lnTo>
                <a:close/>
              </a:path>
              <a:path w="2597784" h="3028950">
                <a:moveTo>
                  <a:pt x="186766" y="398183"/>
                </a:moveTo>
                <a:lnTo>
                  <a:pt x="150850" y="362267"/>
                </a:lnTo>
                <a:lnTo>
                  <a:pt x="141871" y="371246"/>
                </a:lnTo>
                <a:lnTo>
                  <a:pt x="177787" y="407162"/>
                </a:lnTo>
                <a:lnTo>
                  <a:pt x="186766" y="398183"/>
                </a:lnTo>
                <a:close/>
              </a:path>
              <a:path w="2597784" h="3028950">
                <a:moveTo>
                  <a:pt x="247726" y="98780"/>
                </a:moveTo>
                <a:lnTo>
                  <a:pt x="211810" y="62865"/>
                </a:lnTo>
                <a:lnTo>
                  <a:pt x="202831" y="71843"/>
                </a:lnTo>
                <a:lnTo>
                  <a:pt x="238747" y="107759"/>
                </a:lnTo>
                <a:lnTo>
                  <a:pt x="247726" y="98780"/>
                </a:lnTo>
                <a:close/>
              </a:path>
              <a:path w="2597784" h="3028950">
                <a:moveTo>
                  <a:pt x="249631" y="461048"/>
                </a:moveTo>
                <a:lnTo>
                  <a:pt x="213715" y="425119"/>
                </a:lnTo>
                <a:lnTo>
                  <a:pt x="204724" y="434098"/>
                </a:lnTo>
                <a:lnTo>
                  <a:pt x="240652" y="470027"/>
                </a:lnTo>
                <a:lnTo>
                  <a:pt x="249631" y="461048"/>
                </a:lnTo>
                <a:close/>
              </a:path>
              <a:path w="2597784" h="3028950">
                <a:moveTo>
                  <a:pt x="310591" y="161645"/>
                </a:moveTo>
                <a:lnTo>
                  <a:pt x="274662" y="125717"/>
                </a:lnTo>
                <a:lnTo>
                  <a:pt x="265684" y="134708"/>
                </a:lnTo>
                <a:lnTo>
                  <a:pt x="301612" y="170624"/>
                </a:lnTo>
                <a:lnTo>
                  <a:pt x="310591" y="161645"/>
                </a:lnTo>
                <a:close/>
              </a:path>
              <a:path w="2597784" h="3028950">
                <a:moveTo>
                  <a:pt x="312496" y="523913"/>
                </a:moveTo>
                <a:lnTo>
                  <a:pt x="276567" y="487984"/>
                </a:lnTo>
                <a:lnTo>
                  <a:pt x="267589" y="496963"/>
                </a:lnTo>
                <a:lnTo>
                  <a:pt x="303517" y="532892"/>
                </a:lnTo>
                <a:lnTo>
                  <a:pt x="312496" y="523913"/>
                </a:lnTo>
                <a:close/>
              </a:path>
              <a:path w="2597784" h="3028950">
                <a:moveTo>
                  <a:pt x="373456" y="224510"/>
                </a:moveTo>
                <a:lnTo>
                  <a:pt x="337527" y="188582"/>
                </a:lnTo>
                <a:lnTo>
                  <a:pt x="328549" y="197561"/>
                </a:lnTo>
                <a:lnTo>
                  <a:pt x="364464" y="233489"/>
                </a:lnTo>
                <a:lnTo>
                  <a:pt x="373456" y="224510"/>
                </a:lnTo>
                <a:close/>
              </a:path>
              <a:path w="2597784" h="3028950">
                <a:moveTo>
                  <a:pt x="375348" y="586765"/>
                </a:moveTo>
                <a:lnTo>
                  <a:pt x="339432" y="550849"/>
                </a:lnTo>
                <a:lnTo>
                  <a:pt x="330454" y="559828"/>
                </a:lnTo>
                <a:lnTo>
                  <a:pt x="366369" y="595744"/>
                </a:lnTo>
                <a:lnTo>
                  <a:pt x="375348" y="586765"/>
                </a:lnTo>
                <a:close/>
              </a:path>
              <a:path w="2597784" h="3028950">
                <a:moveTo>
                  <a:pt x="436308" y="287362"/>
                </a:moveTo>
                <a:lnTo>
                  <a:pt x="400392" y="251447"/>
                </a:lnTo>
                <a:lnTo>
                  <a:pt x="391414" y="260426"/>
                </a:lnTo>
                <a:lnTo>
                  <a:pt x="427329" y="296341"/>
                </a:lnTo>
                <a:lnTo>
                  <a:pt x="436308" y="287362"/>
                </a:lnTo>
                <a:close/>
              </a:path>
              <a:path w="2597784" h="3028950">
                <a:moveTo>
                  <a:pt x="438213" y="649630"/>
                </a:moveTo>
                <a:lnTo>
                  <a:pt x="402297" y="613714"/>
                </a:lnTo>
                <a:lnTo>
                  <a:pt x="393319" y="622693"/>
                </a:lnTo>
                <a:lnTo>
                  <a:pt x="429234" y="658609"/>
                </a:lnTo>
                <a:lnTo>
                  <a:pt x="438213" y="649630"/>
                </a:lnTo>
                <a:close/>
              </a:path>
              <a:path w="2597784" h="3028950">
                <a:moveTo>
                  <a:pt x="499173" y="350227"/>
                </a:moveTo>
                <a:lnTo>
                  <a:pt x="463257" y="314312"/>
                </a:lnTo>
                <a:lnTo>
                  <a:pt x="454266" y="323291"/>
                </a:lnTo>
                <a:lnTo>
                  <a:pt x="490194" y="359206"/>
                </a:lnTo>
                <a:lnTo>
                  <a:pt x="499173" y="350227"/>
                </a:lnTo>
                <a:close/>
              </a:path>
              <a:path w="2597784" h="3028950">
                <a:moveTo>
                  <a:pt x="501078" y="712495"/>
                </a:moveTo>
                <a:lnTo>
                  <a:pt x="465162" y="676567"/>
                </a:lnTo>
                <a:lnTo>
                  <a:pt x="456171" y="685546"/>
                </a:lnTo>
                <a:lnTo>
                  <a:pt x="492099" y="721474"/>
                </a:lnTo>
                <a:lnTo>
                  <a:pt x="501078" y="712495"/>
                </a:lnTo>
                <a:close/>
              </a:path>
              <a:path w="2597784" h="3028950">
                <a:moveTo>
                  <a:pt x="562038" y="413092"/>
                </a:moveTo>
                <a:lnTo>
                  <a:pt x="526110" y="377164"/>
                </a:lnTo>
                <a:lnTo>
                  <a:pt x="517131" y="386156"/>
                </a:lnTo>
                <a:lnTo>
                  <a:pt x="553059" y="422071"/>
                </a:lnTo>
                <a:lnTo>
                  <a:pt x="562038" y="413092"/>
                </a:lnTo>
                <a:close/>
              </a:path>
              <a:path w="2597784" h="3028950">
                <a:moveTo>
                  <a:pt x="563943" y="775360"/>
                </a:moveTo>
                <a:lnTo>
                  <a:pt x="528015" y="739432"/>
                </a:lnTo>
                <a:lnTo>
                  <a:pt x="519036" y="748411"/>
                </a:lnTo>
                <a:lnTo>
                  <a:pt x="554964" y="784339"/>
                </a:lnTo>
                <a:lnTo>
                  <a:pt x="563943" y="775360"/>
                </a:lnTo>
                <a:close/>
              </a:path>
              <a:path w="2597784" h="3028950">
                <a:moveTo>
                  <a:pt x="624903" y="475957"/>
                </a:moveTo>
                <a:lnTo>
                  <a:pt x="588975" y="440029"/>
                </a:lnTo>
                <a:lnTo>
                  <a:pt x="579996" y="449008"/>
                </a:lnTo>
                <a:lnTo>
                  <a:pt x="615911" y="484936"/>
                </a:lnTo>
                <a:lnTo>
                  <a:pt x="624903" y="475957"/>
                </a:lnTo>
                <a:close/>
              </a:path>
              <a:path w="2597784" h="3028950">
                <a:moveTo>
                  <a:pt x="626795" y="838212"/>
                </a:moveTo>
                <a:lnTo>
                  <a:pt x="590880" y="802297"/>
                </a:lnTo>
                <a:lnTo>
                  <a:pt x="581901" y="811276"/>
                </a:lnTo>
                <a:lnTo>
                  <a:pt x="617816" y="847191"/>
                </a:lnTo>
                <a:lnTo>
                  <a:pt x="626795" y="838212"/>
                </a:lnTo>
                <a:close/>
              </a:path>
              <a:path w="2597784" h="3028950">
                <a:moveTo>
                  <a:pt x="687755" y="538810"/>
                </a:moveTo>
                <a:lnTo>
                  <a:pt x="651840" y="502894"/>
                </a:lnTo>
                <a:lnTo>
                  <a:pt x="642861" y="511873"/>
                </a:lnTo>
                <a:lnTo>
                  <a:pt x="678776" y="547789"/>
                </a:lnTo>
                <a:lnTo>
                  <a:pt x="687755" y="538810"/>
                </a:lnTo>
                <a:close/>
              </a:path>
              <a:path w="2597784" h="3028950">
                <a:moveTo>
                  <a:pt x="689660" y="901077"/>
                </a:moveTo>
                <a:lnTo>
                  <a:pt x="653745" y="865162"/>
                </a:lnTo>
                <a:lnTo>
                  <a:pt x="644766" y="874141"/>
                </a:lnTo>
                <a:lnTo>
                  <a:pt x="680681" y="910056"/>
                </a:lnTo>
                <a:lnTo>
                  <a:pt x="689660" y="901077"/>
                </a:lnTo>
                <a:close/>
              </a:path>
              <a:path w="2597784" h="3028950">
                <a:moveTo>
                  <a:pt x="746112" y="2912783"/>
                </a:moveTo>
                <a:lnTo>
                  <a:pt x="734390" y="2907906"/>
                </a:lnTo>
                <a:lnTo>
                  <a:pt x="714857" y="2954794"/>
                </a:lnTo>
                <a:lnTo>
                  <a:pt x="726579" y="2959684"/>
                </a:lnTo>
                <a:lnTo>
                  <a:pt x="746112" y="2912783"/>
                </a:lnTo>
                <a:close/>
              </a:path>
              <a:path w="2597784" h="3028950">
                <a:moveTo>
                  <a:pt x="750620" y="601675"/>
                </a:moveTo>
                <a:lnTo>
                  <a:pt x="714705" y="565759"/>
                </a:lnTo>
                <a:lnTo>
                  <a:pt x="705713" y="574738"/>
                </a:lnTo>
                <a:lnTo>
                  <a:pt x="741641" y="610654"/>
                </a:lnTo>
                <a:lnTo>
                  <a:pt x="750620" y="601675"/>
                </a:lnTo>
                <a:close/>
              </a:path>
              <a:path w="2597784" h="3028950">
                <a:moveTo>
                  <a:pt x="752525" y="963942"/>
                </a:moveTo>
                <a:lnTo>
                  <a:pt x="716597" y="928014"/>
                </a:lnTo>
                <a:lnTo>
                  <a:pt x="707618" y="936993"/>
                </a:lnTo>
                <a:lnTo>
                  <a:pt x="743546" y="972921"/>
                </a:lnTo>
                <a:lnTo>
                  <a:pt x="752525" y="963942"/>
                </a:lnTo>
                <a:close/>
              </a:path>
              <a:path w="2597784" h="3028950">
                <a:moveTo>
                  <a:pt x="780288" y="2830715"/>
                </a:moveTo>
                <a:lnTo>
                  <a:pt x="768565" y="2825839"/>
                </a:lnTo>
                <a:lnTo>
                  <a:pt x="749033" y="2872727"/>
                </a:lnTo>
                <a:lnTo>
                  <a:pt x="760755" y="2877616"/>
                </a:lnTo>
                <a:lnTo>
                  <a:pt x="780288" y="2830715"/>
                </a:lnTo>
                <a:close/>
              </a:path>
              <a:path w="2597784" h="3028950">
                <a:moveTo>
                  <a:pt x="813485" y="664540"/>
                </a:moveTo>
                <a:lnTo>
                  <a:pt x="777557" y="628611"/>
                </a:lnTo>
                <a:lnTo>
                  <a:pt x="768578" y="637603"/>
                </a:lnTo>
                <a:lnTo>
                  <a:pt x="804506" y="673519"/>
                </a:lnTo>
                <a:lnTo>
                  <a:pt x="813485" y="664540"/>
                </a:lnTo>
                <a:close/>
              </a:path>
              <a:path w="2597784" h="3028950">
                <a:moveTo>
                  <a:pt x="814476" y="2748661"/>
                </a:moveTo>
                <a:lnTo>
                  <a:pt x="802754" y="2743771"/>
                </a:lnTo>
                <a:lnTo>
                  <a:pt x="783221" y="2790672"/>
                </a:lnTo>
                <a:lnTo>
                  <a:pt x="794943" y="2795549"/>
                </a:lnTo>
                <a:lnTo>
                  <a:pt x="814476" y="2748661"/>
                </a:lnTo>
                <a:close/>
              </a:path>
              <a:path w="2597784" h="3028950">
                <a:moveTo>
                  <a:pt x="815390" y="1026807"/>
                </a:moveTo>
                <a:lnTo>
                  <a:pt x="779462" y="990879"/>
                </a:lnTo>
                <a:lnTo>
                  <a:pt x="770483" y="999858"/>
                </a:lnTo>
                <a:lnTo>
                  <a:pt x="806411" y="1035786"/>
                </a:lnTo>
                <a:lnTo>
                  <a:pt x="815390" y="1026807"/>
                </a:lnTo>
                <a:close/>
              </a:path>
              <a:path w="2597784" h="3028950">
                <a:moveTo>
                  <a:pt x="848652" y="2666593"/>
                </a:moveTo>
                <a:lnTo>
                  <a:pt x="836930" y="2661704"/>
                </a:lnTo>
                <a:lnTo>
                  <a:pt x="817397" y="2708605"/>
                </a:lnTo>
                <a:lnTo>
                  <a:pt x="829119" y="2713482"/>
                </a:lnTo>
                <a:lnTo>
                  <a:pt x="848652" y="2666593"/>
                </a:lnTo>
                <a:close/>
              </a:path>
              <a:path w="2597784" h="3028950">
                <a:moveTo>
                  <a:pt x="876338" y="727405"/>
                </a:moveTo>
                <a:lnTo>
                  <a:pt x="840422" y="691476"/>
                </a:lnTo>
                <a:lnTo>
                  <a:pt x="831443" y="700455"/>
                </a:lnTo>
                <a:lnTo>
                  <a:pt x="867359" y="736384"/>
                </a:lnTo>
                <a:lnTo>
                  <a:pt x="876338" y="727405"/>
                </a:lnTo>
                <a:close/>
              </a:path>
              <a:path w="2597784" h="3028950">
                <a:moveTo>
                  <a:pt x="878243" y="1089660"/>
                </a:moveTo>
                <a:lnTo>
                  <a:pt x="842327" y="1053744"/>
                </a:lnTo>
                <a:lnTo>
                  <a:pt x="833348" y="1062723"/>
                </a:lnTo>
                <a:lnTo>
                  <a:pt x="869264" y="1098638"/>
                </a:lnTo>
                <a:lnTo>
                  <a:pt x="878243" y="1089660"/>
                </a:lnTo>
                <a:close/>
              </a:path>
              <a:path w="2597784" h="3028950">
                <a:moveTo>
                  <a:pt x="882840" y="2584526"/>
                </a:moveTo>
                <a:lnTo>
                  <a:pt x="871118" y="2579636"/>
                </a:lnTo>
                <a:lnTo>
                  <a:pt x="851585" y="2626537"/>
                </a:lnTo>
                <a:lnTo>
                  <a:pt x="863307" y="2631414"/>
                </a:lnTo>
                <a:lnTo>
                  <a:pt x="882840" y="2584526"/>
                </a:lnTo>
                <a:close/>
              </a:path>
              <a:path w="2597784" h="3028950">
                <a:moveTo>
                  <a:pt x="917016" y="2502458"/>
                </a:moveTo>
                <a:lnTo>
                  <a:pt x="905294" y="2497569"/>
                </a:lnTo>
                <a:lnTo>
                  <a:pt x="885761" y="2544470"/>
                </a:lnTo>
                <a:lnTo>
                  <a:pt x="897483" y="2549347"/>
                </a:lnTo>
                <a:lnTo>
                  <a:pt x="917016" y="2502458"/>
                </a:lnTo>
                <a:close/>
              </a:path>
              <a:path w="2597784" h="3028950">
                <a:moveTo>
                  <a:pt x="939203" y="790257"/>
                </a:moveTo>
                <a:lnTo>
                  <a:pt x="903287" y="754341"/>
                </a:lnTo>
                <a:lnTo>
                  <a:pt x="894308" y="763320"/>
                </a:lnTo>
                <a:lnTo>
                  <a:pt x="930224" y="799236"/>
                </a:lnTo>
                <a:lnTo>
                  <a:pt x="939203" y="790257"/>
                </a:lnTo>
                <a:close/>
              </a:path>
              <a:path w="2597784" h="3028950">
                <a:moveTo>
                  <a:pt x="941108" y="1152525"/>
                </a:moveTo>
                <a:lnTo>
                  <a:pt x="905192" y="1116609"/>
                </a:lnTo>
                <a:lnTo>
                  <a:pt x="896213" y="1125588"/>
                </a:lnTo>
                <a:lnTo>
                  <a:pt x="932129" y="1161503"/>
                </a:lnTo>
                <a:lnTo>
                  <a:pt x="941108" y="1152525"/>
                </a:lnTo>
                <a:close/>
              </a:path>
              <a:path w="2597784" h="3028950">
                <a:moveTo>
                  <a:pt x="951204" y="2420391"/>
                </a:moveTo>
                <a:lnTo>
                  <a:pt x="939482" y="2415514"/>
                </a:lnTo>
                <a:lnTo>
                  <a:pt x="919949" y="2462403"/>
                </a:lnTo>
                <a:lnTo>
                  <a:pt x="931672" y="2467292"/>
                </a:lnTo>
                <a:lnTo>
                  <a:pt x="951204" y="2420391"/>
                </a:lnTo>
                <a:close/>
              </a:path>
              <a:path w="2597784" h="3028950">
                <a:moveTo>
                  <a:pt x="985380" y="2338324"/>
                </a:moveTo>
                <a:lnTo>
                  <a:pt x="973658" y="2333447"/>
                </a:lnTo>
                <a:lnTo>
                  <a:pt x="954125" y="2380335"/>
                </a:lnTo>
                <a:lnTo>
                  <a:pt x="965847" y="2385225"/>
                </a:lnTo>
                <a:lnTo>
                  <a:pt x="985380" y="2338324"/>
                </a:lnTo>
                <a:close/>
              </a:path>
              <a:path w="2597784" h="3028950">
                <a:moveTo>
                  <a:pt x="994727" y="2905912"/>
                </a:moveTo>
                <a:lnTo>
                  <a:pt x="983005" y="2901023"/>
                </a:lnTo>
                <a:lnTo>
                  <a:pt x="963447" y="2947911"/>
                </a:lnTo>
                <a:lnTo>
                  <a:pt x="975169" y="2952800"/>
                </a:lnTo>
                <a:lnTo>
                  <a:pt x="994727" y="2905912"/>
                </a:lnTo>
                <a:close/>
              </a:path>
              <a:path w="2597784" h="3028950">
                <a:moveTo>
                  <a:pt x="1001128" y="2973032"/>
                </a:moveTo>
                <a:lnTo>
                  <a:pt x="930795" y="2943682"/>
                </a:lnTo>
                <a:lnTo>
                  <a:pt x="933500" y="2983065"/>
                </a:lnTo>
                <a:lnTo>
                  <a:pt x="934618" y="2999473"/>
                </a:lnTo>
                <a:lnTo>
                  <a:pt x="936625" y="3028670"/>
                </a:lnTo>
                <a:lnTo>
                  <a:pt x="1001128" y="2973032"/>
                </a:lnTo>
                <a:close/>
              </a:path>
              <a:path w="2597784" h="3028950">
                <a:moveTo>
                  <a:pt x="1002068" y="853122"/>
                </a:moveTo>
                <a:lnTo>
                  <a:pt x="966152" y="817206"/>
                </a:lnTo>
                <a:lnTo>
                  <a:pt x="957160" y="826185"/>
                </a:lnTo>
                <a:lnTo>
                  <a:pt x="993089" y="862101"/>
                </a:lnTo>
                <a:lnTo>
                  <a:pt x="1002068" y="853122"/>
                </a:lnTo>
                <a:close/>
              </a:path>
              <a:path w="2597784" h="3028950">
                <a:moveTo>
                  <a:pt x="1019568" y="2256256"/>
                </a:moveTo>
                <a:lnTo>
                  <a:pt x="1007846" y="2251379"/>
                </a:lnTo>
                <a:lnTo>
                  <a:pt x="988314" y="2298268"/>
                </a:lnTo>
                <a:lnTo>
                  <a:pt x="1000036" y="2303157"/>
                </a:lnTo>
                <a:lnTo>
                  <a:pt x="1019568" y="2256256"/>
                </a:lnTo>
                <a:close/>
              </a:path>
              <a:path w="2597784" h="3028950">
                <a:moveTo>
                  <a:pt x="1028966" y="2823870"/>
                </a:moveTo>
                <a:lnTo>
                  <a:pt x="1017244" y="2818981"/>
                </a:lnTo>
                <a:lnTo>
                  <a:pt x="997673" y="2865856"/>
                </a:lnTo>
                <a:lnTo>
                  <a:pt x="1009396" y="2870758"/>
                </a:lnTo>
                <a:lnTo>
                  <a:pt x="1028966" y="2823870"/>
                </a:lnTo>
                <a:close/>
              </a:path>
              <a:path w="2597784" h="3028950">
                <a:moveTo>
                  <a:pt x="1053744" y="2174189"/>
                </a:moveTo>
                <a:lnTo>
                  <a:pt x="1042022" y="2169312"/>
                </a:lnTo>
                <a:lnTo>
                  <a:pt x="1022489" y="2216200"/>
                </a:lnTo>
                <a:lnTo>
                  <a:pt x="1034211" y="2221090"/>
                </a:lnTo>
                <a:lnTo>
                  <a:pt x="1053744" y="2174189"/>
                </a:lnTo>
                <a:close/>
              </a:path>
              <a:path w="2597784" h="3028950">
                <a:moveTo>
                  <a:pt x="1063193" y="2741828"/>
                </a:moveTo>
                <a:lnTo>
                  <a:pt x="1051471" y="2736939"/>
                </a:lnTo>
                <a:lnTo>
                  <a:pt x="1031913" y="2783814"/>
                </a:lnTo>
                <a:lnTo>
                  <a:pt x="1043635" y="2788704"/>
                </a:lnTo>
                <a:lnTo>
                  <a:pt x="1063193" y="2741828"/>
                </a:lnTo>
                <a:close/>
              </a:path>
              <a:path w="2597784" h="3028950">
                <a:moveTo>
                  <a:pt x="1064933" y="915987"/>
                </a:moveTo>
                <a:lnTo>
                  <a:pt x="1029004" y="880059"/>
                </a:lnTo>
                <a:lnTo>
                  <a:pt x="1020025" y="889050"/>
                </a:lnTo>
                <a:lnTo>
                  <a:pt x="1055954" y="924966"/>
                </a:lnTo>
                <a:lnTo>
                  <a:pt x="1064933" y="915987"/>
                </a:lnTo>
                <a:close/>
              </a:path>
              <a:path w="2597784" h="3028950">
                <a:moveTo>
                  <a:pt x="1086954" y="2177046"/>
                </a:moveTo>
                <a:lnTo>
                  <a:pt x="1084326" y="2139023"/>
                </a:lnTo>
                <a:lnTo>
                  <a:pt x="1083094" y="2121268"/>
                </a:lnTo>
                <a:lnTo>
                  <a:pt x="1081074" y="2092058"/>
                </a:lnTo>
                <a:lnTo>
                  <a:pt x="1016609" y="2147747"/>
                </a:lnTo>
                <a:lnTo>
                  <a:pt x="1086954" y="2177046"/>
                </a:lnTo>
                <a:close/>
              </a:path>
              <a:path w="2597784" h="3028950">
                <a:moveTo>
                  <a:pt x="1097432" y="2659786"/>
                </a:moveTo>
                <a:lnTo>
                  <a:pt x="1085710" y="2654897"/>
                </a:lnTo>
                <a:lnTo>
                  <a:pt x="1066152" y="2701772"/>
                </a:lnTo>
                <a:lnTo>
                  <a:pt x="1077874" y="2706662"/>
                </a:lnTo>
                <a:lnTo>
                  <a:pt x="1097432" y="2659786"/>
                </a:lnTo>
                <a:close/>
              </a:path>
              <a:path w="2597784" h="3028950">
                <a:moveTo>
                  <a:pt x="1131671" y="2577744"/>
                </a:moveTo>
                <a:lnTo>
                  <a:pt x="1119949" y="2572855"/>
                </a:lnTo>
                <a:lnTo>
                  <a:pt x="1100378" y="2619730"/>
                </a:lnTo>
                <a:lnTo>
                  <a:pt x="1112100" y="2624620"/>
                </a:lnTo>
                <a:lnTo>
                  <a:pt x="1131671" y="2577744"/>
                </a:lnTo>
                <a:close/>
              </a:path>
              <a:path w="2597784" h="3028950">
                <a:moveTo>
                  <a:pt x="1152512" y="1012558"/>
                </a:moveTo>
                <a:lnTo>
                  <a:pt x="1144270" y="987831"/>
                </a:lnTo>
                <a:lnTo>
                  <a:pt x="1125575" y="931735"/>
                </a:lnTo>
                <a:lnTo>
                  <a:pt x="1103122" y="954176"/>
                </a:lnTo>
                <a:lnTo>
                  <a:pt x="1091869" y="942924"/>
                </a:lnTo>
                <a:lnTo>
                  <a:pt x="1082890" y="951903"/>
                </a:lnTo>
                <a:lnTo>
                  <a:pt x="1094143" y="963155"/>
                </a:lnTo>
                <a:lnTo>
                  <a:pt x="1071689" y="985608"/>
                </a:lnTo>
                <a:lnTo>
                  <a:pt x="1152512" y="1012558"/>
                </a:lnTo>
                <a:close/>
              </a:path>
              <a:path w="2597784" h="3028950">
                <a:moveTo>
                  <a:pt x="1165898" y="2495689"/>
                </a:moveTo>
                <a:lnTo>
                  <a:pt x="1154176" y="2490800"/>
                </a:lnTo>
                <a:lnTo>
                  <a:pt x="1134618" y="2537688"/>
                </a:lnTo>
                <a:lnTo>
                  <a:pt x="1146340" y="2542578"/>
                </a:lnTo>
                <a:lnTo>
                  <a:pt x="1165898" y="2495689"/>
                </a:lnTo>
                <a:close/>
              </a:path>
              <a:path w="2597784" h="3028950">
                <a:moveTo>
                  <a:pt x="1200137" y="2413647"/>
                </a:moveTo>
                <a:lnTo>
                  <a:pt x="1188415" y="2408758"/>
                </a:lnTo>
                <a:lnTo>
                  <a:pt x="1168857" y="2455646"/>
                </a:lnTo>
                <a:lnTo>
                  <a:pt x="1180579" y="2460536"/>
                </a:lnTo>
                <a:lnTo>
                  <a:pt x="1200137" y="2413647"/>
                </a:lnTo>
                <a:close/>
              </a:path>
              <a:path w="2597784" h="3028950">
                <a:moveTo>
                  <a:pt x="1234376" y="2331605"/>
                </a:moveTo>
                <a:lnTo>
                  <a:pt x="1222654" y="2326716"/>
                </a:lnTo>
                <a:lnTo>
                  <a:pt x="1203083" y="2373604"/>
                </a:lnTo>
                <a:lnTo>
                  <a:pt x="1214805" y="2378494"/>
                </a:lnTo>
                <a:lnTo>
                  <a:pt x="1234376" y="2331605"/>
                </a:lnTo>
                <a:close/>
              </a:path>
              <a:path w="2597784" h="3028950">
                <a:moveTo>
                  <a:pt x="1268603" y="2249563"/>
                </a:moveTo>
                <a:lnTo>
                  <a:pt x="1256880" y="2244674"/>
                </a:lnTo>
                <a:lnTo>
                  <a:pt x="1237322" y="2291562"/>
                </a:lnTo>
                <a:lnTo>
                  <a:pt x="1249045" y="2296452"/>
                </a:lnTo>
                <a:lnTo>
                  <a:pt x="1268603" y="2249563"/>
                </a:lnTo>
                <a:close/>
              </a:path>
              <a:path w="2597784" h="3028950">
                <a:moveTo>
                  <a:pt x="1302842" y="2167521"/>
                </a:moveTo>
                <a:lnTo>
                  <a:pt x="1291120" y="2162632"/>
                </a:lnTo>
                <a:lnTo>
                  <a:pt x="1271562" y="2209508"/>
                </a:lnTo>
                <a:lnTo>
                  <a:pt x="1283284" y="2214410"/>
                </a:lnTo>
                <a:lnTo>
                  <a:pt x="1302842" y="2167521"/>
                </a:lnTo>
                <a:close/>
              </a:path>
              <a:path w="2597784" h="3028950">
                <a:moveTo>
                  <a:pt x="1550530" y="2126742"/>
                </a:moveTo>
                <a:lnTo>
                  <a:pt x="1517726" y="2087956"/>
                </a:lnTo>
                <a:lnTo>
                  <a:pt x="1508036" y="2096147"/>
                </a:lnTo>
                <a:lnTo>
                  <a:pt x="1540840" y="2134933"/>
                </a:lnTo>
                <a:lnTo>
                  <a:pt x="1550530" y="2126742"/>
                </a:lnTo>
                <a:close/>
              </a:path>
              <a:path w="2597784" h="3028950">
                <a:moveTo>
                  <a:pt x="1607947" y="2194610"/>
                </a:moveTo>
                <a:lnTo>
                  <a:pt x="1575142" y="2155825"/>
                </a:lnTo>
                <a:lnTo>
                  <a:pt x="1565440" y="2164029"/>
                </a:lnTo>
                <a:lnTo>
                  <a:pt x="1598244" y="2202815"/>
                </a:lnTo>
                <a:lnTo>
                  <a:pt x="1607947" y="2194610"/>
                </a:lnTo>
                <a:close/>
              </a:path>
              <a:path w="2597784" h="3028950">
                <a:moveTo>
                  <a:pt x="1665351" y="2262492"/>
                </a:moveTo>
                <a:lnTo>
                  <a:pt x="1632546" y="2223706"/>
                </a:lnTo>
                <a:lnTo>
                  <a:pt x="1622844" y="2231910"/>
                </a:lnTo>
                <a:lnTo>
                  <a:pt x="1655660" y="2270696"/>
                </a:lnTo>
                <a:lnTo>
                  <a:pt x="1665351" y="2262492"/>
                </a:lnTo>
                <a:close/>
              </a:path>
              <a:path w="2597784" h="3028950">
                <a:moveTo>
                  <a:pt x="1722755" y="2330373"/>
                </a:moveTo>
                <a:lnTo>
                  <a:pt x="1689950" y="2291588"/>
                </a:lnTo>
                <a:lnTo>
                  <a:pt x="1680260" y="2299779"/>
                </a:lnTo>
                <a:lnTo>
                  <a:pt x="1713064" y="2338578"/>
                </a:lnTo>
                <a:lnTo>
                  <a:pt x="1722755" y="2330373"/>
                </a:lnTo>
                <a:close/>
              </a:path>
              <a:path w="2597784" h="3028950">
                <a:moveTo>
                  <a:pt x="1780171" y="2398255"/>
                </a:moveTo>
                <a:lnTo>
                  <a:pt x="1747367" y="2359456"/>
                </a:lnTo>
                <a:lnTo>
                  <a:pt x="1737664" y="2367661"/>
                </a:lnTo>
                <a:lnTo>
                  <a:pt x="1770468" y="2406446"/>
                </a:lnTo>
                <a:lnTo>
                  <a:pt x="1780171" y="2398255"/>
                </a:lnTo>
                <a:close/>
              </a:path>
              <a:path w="2597784" h="3028950">
                <a:moveTo>
                  <a:pt x="1837575" y="2466124"/>
                </a:moveTo>
                <a:lnTo>
                  <a:pt x="1804771" y="2427338"/>
                </a:lnTo>
                <a:lnTo>
                  <a:pt x="1795068" y="2435542"/>
                </a:lnTo>
                <a:lnTo>
                  <a:pt x="1827872" y="2474328"/>
                </a:lnTo>
                <a:lnTo>
                  <a:pt x="1837575" y="2466124"/>
                </a:lnTo>
                <a:close/>
              </a:path>
              <a:path w="2597784" h="3028950">
                <a:moveTo>
                  <a:pt x="1894979" y="2534005"/>
                </a:moveTo>
                <a:lnTo>
                  <a:pt x="1862175" y="2495219"/>
                </a:lnTo>
                <a:lnTo>
                  <a:pt x="1852485" y="2503424"/>
                </a:lnTo>
                <a:lnTo>
                  <a:pt x="1885289" y="2542209"/>
                </a:lnTo>
                <a:lnTo>
                  <a:pt x="1894979" y="2534005"/>
                </a:lnTo>
                <a:close/>
              </a:path>
              <a:path w="2597784" h="3028950">
                <a:moveTo>
                  <a:pt x="1951278" y="2054783"/>
                </a:moveTo>
                <a:lnTo>
                  <a:pt x="1873237" y="2020608"/>
                </a:lnTo>
                <a:lnTo>
                  <a:pt x="1878482" y="2042896"/>
                </a:lnTo>
                <a:lnTo>
                  <a:pt x="1884489" y="2068487"/>
                </a:lnTo>
                <a:lnTo>
                  <a:pt x="1892731" y="2103551"/>
                </a:lnTo>
                <a:lnTo>
                  <a:pt x="1951278" y="2054783"/>
                </a:lnTo>
                <a:close/>
              </a:path>
              <a:path w="2597784" h="3028950">
                <a:moveTo>
                  <a:pt x="1952396" y="2601887"/>
                </a:moveTo>
                <a:lnTo>
                  <a:pt x="1919592" y="2563101"/>
                </a:lnTo>
                <a:lnTo>
                  <a:pt x="1909889" y="2571292"/>
                </a:lnTo>
                <a:lnTo>
                  <a:pt x="1942693" y="2610091"/>
                </a:lnTo>
                <a:lnTo>
                  <a:pt x="1952396" y="2601887"/>
                </a:lnTo>
                <a:close/>
              </a:path>
              <a:path w="2597784" h="3028950">
                <a:moveTo>
                  <a:pt x="1971497" y="2128685"/>
                </a:moveTo>
                <a:lnTo>
                  <a:pt x="1938997" y="2089645"/>
                </a:lnTo>
                <a:lnTo>
                  <a:pt x="1929231" y="2097773"/>
                </a:lnTo>
                <a:lnTo>
                  <a:pt x="1961743" y="2136813"/>
                </a:lnTo>
                <a:lnTo>
                  <a:pt x="1971497" y="2128685"/>
                </a:lnTo>
                <a:close/>
              </a:path>
              <a:path w="2597784" h="3028950">
                <a:moveTo>
                  <a:pt x="2009800" y="2669756"/>
                </a:moveTo>
                <a:lnTo>
                  <a:pt x="1976996" y="2630970"/>
                </a:lnTo>
                <a:lnTo>
                  <a:pt x="1967306" y="2639174"/>
                </a:lnTo>
                <a:lnTo>
                  <a:pt x="2000110" y="2677960"/>
                </a:lnTo>
                <a:lnTo>
                  <a:pt x="2009800" y="2669756"/>
                </a:lnTo>
                <a:close/>
              </a:path>
              <a:path w="2597784" h="3028950">
                <a:moveTo>
                  <a:pt x="2028393" y="2196998"/>
                </a:moveTo>
                <a:lnTo>
                  <a:pt x="1995881" y="2157958"/>
                </a:lnTo>
                <a:lnTo>
                  <a:pt x="1986114" y="2166086"/>
                </a:lnTo>
                <a:lnTo>
                  <a:pt x="2018626" y="2205126"/>
                </a:lnTo>
                <a:lnTo>
                  <a:pt x="2028393" y="2196998"/>
                </a:lnTo>
                <a:close/>
              </a:path>
              <a:path w="2597784" h="3028950">
                <a:moveTo>
                  <a:pt x="2067217" y="2737637"/>
                </a:moveTo>
                <a:lnTo>
                  <a:pt x="2034400" y="2698851"/>
                </a:lnTo>
                <a:lnTo>
                  <a:pt x="2024710" y="2707055"/>
                </a:lnTo>
                <a:lnTo>
                  <a:pt x="2057514" y="2745841"/>
                </a:lnTo>
                <a:lnTo>
                  <a:pt x="2067217" y="2737637"/>
                </a:lnTo>
                <a:close/>
              </a:path>
              <a:path w="2597784" h="3028950">
                <a:moveTo>
                  <a:pt x="2085276" y="2265311"/>
                </a:moveTo>
                <a:lnTo>
                  <a:pt x="2052764" y="2226272"/>
                </a:lnTo>
                <a:lnTo>
                  <a:pt x="2043010" y="2234400"/>
                </a:lnTo>
                <a:lnTo>
                  <a:pt x="2075510" y="2273439"/>
                </a:lnTo>
                <a:lnTo>
                  <a:pt x="2085276" y="2265311"/>
                </a:lnTo>
                <a:close/>
              </a:path>
              <a:path w="2597784" h="3028950">
                <a:moveTo>
                  <a:pt x="2124621" y="2805519"/>
                </a:moveTo>
                <a:lnTo>
                  <a:pt x="2091817" y="2766733"/>
                </a:lnTo>
                <a:lnTo>
                  <a:pt x="2082114" y="2774937"/>
                </a:lnTo>
                <a:lnTo>
                  <a:pt x="2114918" y="2813723"/>
                </a:lnTo>
                <a:lnTo>
                  <a:pt x="2124621" y="2805519"/>
                </a:lnTo>
                <a:close/>
              </a:path>
              <a:path w="2597784" h="3028950">
                <a:moveTo>
                  <a:pt x="2142159" y="2333625"/>
                </a:moveTo>
                <a:lnTo>
                  <a:pt x="2109660" y="2294585"/>
                </a:lnTo>
                <a:lnTo>
                  <a:pt x="2099894" y="2302713"/>
                </a:lnTo>
                <a:lnTo>
                  <a:pt x="2132406" y="2341753"/>
                </a:lnTo>
                <a:lnTo>
                  <a:pt x="2142159" y="2333625"/>
                </a:lnTo>
                <a:close/>
              </a:path>
              <a:path w="2597784" h="3028950">
                <a:moveTo>
                  <a:pt x="2182025" y="2873400"/>
                </a:moveTo>
                <a:lnTo>
                  <a:pt x="2149221" y="2834614"/>
                </a:lnTo>
                <a:lnTo>
                  <a:pt x="2139531" y="2842806"/>
                </a:lnTo>
                <a:lnTo>
                  <a:pt x="2172335" y="2881592"/>
                </a:lnTo>
                <a:lnTo>
                  <a:pt x="2182025" y="2873400"/>
                </a:lnTo>
                <a:close/>
              </a:path>
              <a:path w="2597784" h="3028950">
                <a:moveTo>
                  <a:pt x="2199055" y="2401938"/>
                </a:moveTo>
                <a:lnTo>
                  <a:pt x="2166543" y="2362911"/>
                </a:lnTo>
                <a:lnTo>
                  <a:pt x="2156790" y="2371039"/>
                </a:lnTo>
                <a:lnTo>
                  <a:pt x="2189289" y="2410066"/>
                </a:lnTo>
                <a:lnTo>
                  <a:pt x="2199055" y="2401938"/>
                </a:lnTo>
                <a:close/>
              </a:path>
              <a:path w="2597784" h="3028950">
                <a:moveTo>
                  <a:pt x="2239441" y="2941269"/>
                </a:moveTo>
                <a:lnTo>
                  <a:pt x="2206637" y="2902483"/>
                </a:lnTo>
                <a:lnTo>
                  <a:pt x="2196935" y="2910687"/>
                </a:lnTo>
                <a:lnTo>
                  <a:pt x="2229739" y="2949473"/>
                </a:lnTo>
                <a:lnTo>
                  <a:pt x="2239441" y="2941269"/>
                </a:lnTo>
                <a:close/>
              </a:path>
              <a:path w="2597784" h="3028950">
                <a:moveTo>
                  <a:pt x="2255939" y="2470264"/>
                </a:moveTo>
                <a:lnTo>
                  <a:pt x="2223427" y="2431224"/>
                </a:lnTo>
                <a:lnTo>
                  <a:pt x="2213673" y="2439352"/>
                </a:lnTo>
                <a:lnTo>
                  <a:pt x="2246185" y="2478392"/>
                </a:lnTo>
                <a:lnTo>
                  <a:pt x="2255939" y="2470264"/>
                </a:lnTo>
                <a:close/>
              </a:path>
              <a:path w="2597784" h="3028950">
                <a:moveTo>
                  <a:pt x="2305050" y="3028670"/>
                </a:moveTo>
                <a:lnTo>
                  <a:pt x="2299678" y="3006598"/>
                </a:lnTo>
                <a:lnTo>
                  <a:pt x="2290876" y="2970365"/>
                </a:lnTo>
                <a:lnTo>
                  <a:pt x="2284933" y="2945892"/>
                </a:lnTo>
                <a:lnTo>
                  <a:pt x="2226741" y="2995104"/>
                </a:lnTo>
                <a:lnTo>
                  <a:pt x="2305050" y="3028670"/>
                </a:lnTo>
                <a:close/>
              </a:path>
              <a:path w="2597784" h="3028950">
                <a:moveTo>
                  <a:pt x="2312822" y="2538577"/>
                </a:moveTo>
                <a:lnTo>
                  <a:pt x="2280323" y="2499537"/>
                </a:lnTo>
                <a:lnTo>
                  <a:pt x="2270556" y="2507665"/>
                </a:lnTo>
                <a:lnTo>
                  <a:pt x="2303068" y="2546705"/>
                </a:lnTo>
                <a:lnTo>
                  <a:pt x="2312822" y="2538577"/>
                </a:lnTo>
                <a:close/>
              </a:path>
              <a:path w="2597784" h="3028950">
                <a:moveTo>
                  <a:pt x="2369718" y="2606891"/>
                </a:moveTo>
                <a:lnTo>
                  <a:pt x="2337206" y="2567851"/>
                </a:lnTo>
                <a:lnTo>
                  <a:pt x="2327452" y="2575979"/>
                </a:lnTo>
                <a:lnTo>
                  <a:pt x="2359952" y="2615019"/>
                </a:lnTo>
                <a:lnTo>
                  <a:pt x="2369718" y="2606891"/>
                </a:lnTo>
                <a:close/>
              </a:path>
              <a:path w="2597784" h="3028950">
                <a:moveTo>
                  <a:pt x="2426601" y="2675204"/>
                </a:moveTo>
                <a:lnTo>
                  <a:pt x="2394089" y="2636164"/>
                </a:lnTo>
                <a:lnTo>
                  <a:pt x="2384336" y="2644292"/>
                </a:lnTo>
                <a:lnTo>
                  <a:pt x="2416835" y="2683332"/>
                </a:lnTo>
                <a:lnTo>
                  <a:pt x="2426601" y="2675204"/>
                </a:lnTo>
                <a:close/>
              </a:path>
              <a:path w="2597784" h="3028950">
                <a:moveTo>
                  <a:pt x="2483485" y="2743517"/>
                </a:moveTo>
                <a:lnTo>
                  <a:pt x="2450985" y="2704477"/>
                </a:lnTo>
                <a:lnTo>
                  <a:pt x="2441219" y="2712605"/>
                </a:lnTo>
                <a:lnTo>
                  <a:pt x="2473731" y="2751645"/>
                </a:lnTo>
                <a:lnTo>
                  <a:pt x="2483485" y="2743517"/>
                </a:lnTo>
                <a:close/>
              </a:path>
              <a:path w="2597784" h="3028950">
                <a:moveTo>
                  <a:pt x="2540381" y="2811830"/>
                </a:moveTo>
                <a:lnTo>
                  <a:pt x="2507869" y="2772803"/>
                </a:lnTo>
                <a:lnTo>
                  <a:pt x="2498102" y="2780931"/>
                </a:lnTo>
                <a:lnTo>
                  <a:pt x="2530614" y="2819958"/>
                </a:lnTo>
                <a:lnTo>
                  <a:pt x="2540381" y="2811830"/>
                </a:lnTo>
                <a:close/>
              </a:path>
              <a:path w="2597784" h="3028950">
                <a:moveTo>
                  <a:pt x="2597264" y="2880156"/>
                </a:moveTo>
                <a:lnTo>
                  <a:pt x="2564752" y="2841117"/>
                </a:lnTo>
                <a:lnTo>
                  <a:pt x="2554998" y="2849245"/>
                </a:lnTo>
                <a:lnTo>
                  <a:pt x="2587498" y="2888272"/>
                </a:lnTo>
                <a:lnTo>
                  <a:pt x="2597264" y="28801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0" name="object 30"/>
          <p:cNvGrpSpPr/>
          <p:nvPr/>
        </p:nvGrpSpPr>
        <p:grpSpPr>
          <a:xfrm>
            <a:off x="673902" y="3652323"/>
            <a:ext cx="1115695" cy="767080"/>
            <a:chOff x="673902" y="3652323"/>
            <a:chExt cx="1115695" cy="767080"/>
          </a:xfrm>
        </p:grpSpPr>
        <p:sp>
          <p:nvSpPr>
            <p:cNvPr id="31" name="object 31"/>
            <p:cNvSpPr/>
            <p:nvPr/>
          </p:nvSpPr>
          <p:spPr>
            <a:xfrm>
              <a:off x="678665" y="3657085"/>
              <a:ext cx="1106170" cy="757555"/>
            </a:xfrm>
            <a:custGeom>
              <a:rect l="l" t="t" r="r" b="b"/>
              <a:pathLst>
                <a:path w="1106170" h="757554">
                  <a:moveTo>
                    <a:pt x="952964" y="227261"/>
                  </a:moveTo>
                  <a:lnTo>
                    <a:pt x="753733" y="227261"/>
                  </a:lnTo>
                  <a:lnTo>
                    <a:pt x="793812" y="0"/>
                  </a:lnTo>
                  <a:lnTo>
                    <a:pt x="952964" y="227261"/>
                  </a:lnTo>
                  <a:close/>
                </a:path>
                <a:path w="1106170" h="757554">
                  <a:moveTo>
                    <a:pt x="197811" y="664905"/>
                  </a:moveTo>
                  <a:lnTo>
                    <a:pt x="0" y="429196"/>
                  </a:lnTo>
                  <a:lnTo>
                    <a:pt x="39962" y="397505"/>
                  </a:lnTo>
                  <a:lnTo>
                    <a:pt x="81383" y="368220"/>
                  </a:lnTo>
                  <a:lnTo>
                    <a:pt x="124155" y="341372"/>
                  </a:lnTo>
                  <a:lnTo>
                    <a:pt x="168170" y="316989"/>
                  </a:lnTo>
                  <a:lnTo>
                    <a:pt x="213318" y="295100"/>
                  </a:lnTo>
                  <a:lnTo>
                    <a:pt x="259491" y="275735"/>
                  </a:lnTo>
                  <a:lnTo>
                    <a:pt x="306581" y="258922"/>
                  </a:lnTo>
                  <a:lnTo>
                    <a:pt x="354479" y="244691"/>
                  </a:lnTo>
                  <a:lnTo>
                    <a:pt x="403077" y="233070"/>
                  </a:lnTo>
                  <a:lnTo>
                    <a:pt x="452266" y="224088"/>
                  </a:lnTo>
                  <a:lnTo>
                    <a:pt x="501937" y="217776"/>
                  </a:lnTo>
                  <a:lnTo>
                    <a:pt x="551983" y="214161"/>
                  </a:lnTo>
                  <a:lnTo>
                    <a:pt x="602293" y="213273"/>
                  </a:lnTo>
                  <a:lnTo>
                    <a:pt x="652761" y="215141"/>
                  </a:lnTo>
                  <a:lnTo>
                    <a:pt x="703277" y="219794"/>
                  </a:lnTo>
                  <a:lnTo>
                    <a:pt x="753733" y="227261"/>
                  </a:lnTo>
                  <a:lnTo>
                    <a:pt x="952964" y="227261"/>
                  </a:lnTo>
                  <a:lnTo>
                    <a:pt x="1105840" y="445561"/>
                  </a:lnTo>
                  <a:lnTo>
                    <a:pt x="998094" y="520995"/>
                  </a:lnTo>
                  <a:lnTo>
                    <a:pt x="602391" y="520995"/>
                  </a:lnTo>
                  <a:lnTo>
                    <a:pt x="553639" y="522217"/>
                  </a:lnTo>
                  <a:lnTo>
                    <a:pt x="505318" y="527270"/>
                  </a:lnTo>
                  <a:lnTo>
                    <a:pt x="457649" y="536095"/>
                  </a:lnTo>
                  <a:lnTo>
                    <a:pt x="410855" y="548632"/>
                  </a:lnTo>
                  <a:lnTo>
                    <a:pt x="365159" y="564821"/>
                  </a:lnTo>
                  <a:lnTo>
                    <a:pt x="320784" y="584602"/>
                  </a:lnTo>
                  <a:lnTo>
                    <a:pt x="277953" y="607916"/>
                  </a:lnTo>
                  <a:lnTo>
                    <a:pt x="236888" y="634704"/>
                  </a:lnTo>
                  <a:lnTo>
                    <a:pt x="197811" y="664905"/>
                  </a:lnTo>
                  <a:close/>
                </a:path>
                <a:path w="1106170" h="757554">
                  <a:moveTo>
                    <a:pt x="660217" y="757546"/>
                  </a:moveTo>
                  <a:lnTo>
                    <a:pt x="700295" y="530283"/>
                  </a:lnTo>
                  <a:lnTo>
                    <a:pt x="651351" y="523664"/>
                  </a:lnTo>
                  <a:lnTo>
                    <a:pt x="602391" y="520995"/>
                  </a:lnTo>
                  <a:lnTo>
                    <a:pt x="998094" y="520995"/>
                  </a:lnTo>
                  <a:lnTo>
                    <a:pt x="660217" y="757546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78665" y="3657085"/>
              <a:ext cx="1106170" cy="757555"/>
            </a:xfrm>
            <a:custGeom>
              <a:rect l="l" t="t" r="r" b="b"/>
              <a:pathLst>
                <a:path w="1106170" h="757554">
                  <a:moveTo>
                    <a:pt x="700295" y="530283"/>
                  </a:moveTo>
                  <a:lnTo>
                    <a:pt x="651351" y="523664"/>
                  </a:lnTo>
                  <a:lnTo>
                    <a:pt x="602391" y="520995"/>
                  </a:lnTo>
                  <a:lnTo>
                    <a:pt x="553639" y="522217"/>
                  </a:lnTo>
                  <a:lnTo>
                    <a:pt x="505318" y="527270"/>
                  </a:lnTo>
                  <a:lnTo>
                    <a:pt x="457649" y="536095"/>
                  </a:lnTo>
                  <a:lnTo>
                    <a:pt x="410855" y="548632"/>
                  </a:lnTo>
                  <a:lnTo>
                    <a:pt x="365159" y="564821"/>
                  </a:lnTo>
                  <a:lnTo>
                    <a:pt x="320784" y="584602"/>
                  </a:lnTo>
                  <a:lnTo>
                    <a:pt x="277953" y="607916"/>
                  </a:lnTo>
                  <a:lnTo>
                    <a:pt x="236888" y="634704"/>
                  </a:lnTo>
                  <a:lnTo>
                    <a:pt x="197811" y="664905"/>
                  </a:lnTo>
                  <a:lnTo>
                    <a:pt x="0" y="429196"/>
                  </a:lnTo>
                  <a:lnTo>
                    <a:pt x="39962" y="397505"/>
                  </a:lnTo>
                  <a:lnTo>
                    <a:pt x="81383" y="368220"/>
                  </a:lnTo>
                  <a:lnTo>
                    <a:pt x="124155" y="341372"/>
                  </a:lnTo>
                  <a:lnTo>
                    <a:pt x="168170" y="316989"/>
                  </a:lnTo>
                  <a:lnTo>
                    <a:pt x="213318" y="295100"/>
                  </a:lnTo>
                  <a:lnTo>
                    <a:pt x="259491" y="275735"/>
                  </a:lnTo>
                  <a:lnTo>
                    <a:pt x="306581" y="258922"/>
                  </a:lnTo>
                  <a:lnTo>
                    <a:pt x="354479" y="244691"/>
                  </a:lnTo>
                  <a:lnTo>
                    <a:pt x="403077" y="233070"/>
                  </a:lnTo>
                  <a:lnTo>
                    <a:pt x="452266" y="224088"/>
                  </a:lnTo>
                  <a:lnTo>
                    <a:pt x="501937" y="217776"/>
                  </a:lnTo>
                  <a:lnTo>
                    <a:pt x="551983" y="214161"/>
                  </a:lnTo>
                  <a:lnTo>
                    <a:pt x="602293" y="213273"/>
                  </a:lnTo>
                  <a:lnTo>
                    <a:pt x="652761" y="215141"/>
                  </a:lnTo>
                  <a:lnTo>
                    <a:pt x="703277" y="219794"/>
                  </a:lnTo>
                  <a:lnTo>
                    <a:pt x="753733" y="227261"/>
                  </a:lnTo>
                  <a:lnTo>
                    <a:pt x="793812" y="0"/>
                  </a:lnTo>
                  <a:lnTo>
                    <a:pt x="1105840" y="445561"/>
                  </a:lnTo>
                  <a:lnTo>
                    <a:pt x="660217" y="757546"/>
                  </a:lnTo>
                  <a:lnTo>
                    <a:pt x="700295" y="53028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3" name="object 33"/>
          <p:cNvGrpSpPr/>
          <p:nvPr/>
        </p:nvGrpSpPr>
        <p:grpSpPr>
          <a:xfrm>
            <a:off x="-4762" y="5066190"/>
            <a:ext cx="2458085" cy="1037590"/>
            <a:chOff x="-4762" y="5066190"/>
            <a:chExt cx="2458085" cy="1037590"/>
          </a:xfrm>
        </p:grpSpPr>
        <p:sp>
          <p:nvSpPr>
            <p:cNvPr id="34" name="object 34"/>
            <p:cNvSpPr/>
            <p:nvPr/>
          </p:nvSpPr>
          <p:spPr>
            <a:xfrm>
              <a:off x="1819677" y="5070953"/>
              <a:ext cx="628650" cy="949960"/>
            </a:xfrm>
            <a:custGeom>
              <a:rect l="l" t="t" r="r" b="b"/>
              <a:pathLst>
                <a:path w="628650" h="949960">
                  <a:moveTo>
                    <a:pt x="312951" y="926158"/>
                  </a:moveTo>
                  <a:lnTo>
                    <a:pt x="412552" y="753643"/>
                  </a:lnTo>
                  <a:lnTo>
                    <a:pt x="589357" y="901994"/>
                  </a:lnTo>
                  <a:lnTo>
                    <a:pt x="312951" y="926158"/>
                  </a:lnTo>
                  <a:close/>
                </a:path>
                <a:path w="628650" h="949960">
                  <a:moveTo>
                    <a:pt x="311411" y="53414"/>
                  </a:moveTo>
                  <a:lnTo>
                    <a:pt x="614462" y="0"/>
                  </a:lnTo>
                  <a:lnTo>
                    <a:pt x="621933" y="50451"/>
                  </a:lnTo>
                  <a:lnTo>
                    <a:pt x="626590" y="100962"/>
                  </a:lnTo>
                  <a:lnTo>
                    <a:pt x="628461" y="151425"/>
                  </a:lnTo>
                  <a:lnTo>
                    <a:pt x="627576" y="201730"/>
                  </a:lnTo>
                  <a:lnTo>
                    <a:pt x="623964" y="251770"/>
                  </a:lnTo>
                  <a:lnTo>
                    <a:pt x="617654" y="301436"/>
                  </a:lnTo>
                  <a:lnTo>
                    <a:pt x="608674" y="350619"/>
                  </a:lnTo>
                  <a:lnTo>
                    <a:pt x="597055" y="399211"/>
                  </a:lnTo>
                  <a:lnTo>
                    <a:pt x="582825" y="447103"/>
                  </a:lnTo>
                  <a:lnTo>
                    <a:pt x="566013" y="494187"/>
                  </a:lnTo>
                  <a:lnTo>
                    <a:pt x="546649" y="540355"/>
                  </a:lnTo>
                  <a:lnTo>
                    <a:pt x="524760" y="585497"/>
                  </a:lnTo>
                  <a:lnTo>
                    <a:pt x="500378" y="629505"/>
                  </a:lnTo>
                  <a:lnTo>
                    <a:pt x="473529" y="672272"/>
                  </a:lnTo>
                  <a:lnTo>
                    <a:pt x="444245" y="713687"/>
                  </a:lnTo>
                  <a:lnTo>
                    <a:pt x="412552" y="753643"/>
                  </a:lnTo>
                  <a:lnTo>
                    <a:pt x="312951" y="926158"/>
                  </a:lnTo>
                  <a:lnTo>
                    <a:pt x="47444" y="949369"/>
                  </a:lnTo>
                  <a:lnTo>
                    <a:pt x="35972" y="818349"/>
                  </a:lnTo>
                  <a:lnTo>
                    <a:pt x="233796" y="475707"/>
                  </a:lnTo>
                  <a:lnTo>
                    <a:pt x="257110" y="432882"/>
                  </a:lnTo>
                  <a:lnTo>
                    <a:pt x="276891" y="388513"/>
                  </a:lnTo>
                  <a:lnTo>
                    <a:pt x="293079" y="342823"/>
                  </a:lnTo>
                  <a:lnTo>
                    <a:pt x="305614" y="296035"/>
                  </a:lnTo>
                  <a:lnTo>
                    <a:pt x="314437" y="248371"/>
                  </a:lnTo>
                  <a:lnTo>
                    <a:pt x="319487" y="200055"/>
                  </a:lnTo>
                  <a:lnTo>
                    <a:pt x="320706" y="151308"/>
                  </a:lnTo>
                  <a:lnTo>
                    <a:pt x="318034" y="102353"/>
                  </a:lnTo>
                  <a:lnTo>
                    <a:pt x="311411" y="53414"/>
                  </a:lnTo>
                  <a:close/>
                </a:path>
                <a:path w="628650" h="949960">
                  <a:moveTo>
                    <a:pt x="0" y="407487"/>
                  </a:moveTo>
                  <a:lnTo>
                    <a:pt x="176806" y="555838"/>
                  </a:lnTo>
                  <a:lnTo>
                    <a:pt x="207008" y="516767"/>
                  </a:lnTo>
                  <a:lnTo>
                    <a:pt x="233796" y="475707"/>
                  </a:lnTo>
                  <a:lnTo>
                    <a:pt x="35972" y="818349"/>
                  </a:lnTo>
                  <a:lnTo>
                    <a:pt x="0" y="407487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819677" y="5070953"/>
              <a:ext cx="628650" cy="949960"/>
            </a:xfrm>
            <a:custGeom>
              <a:rect l="l" t="t" r="r" b="b"/>
              <a:pathLst>
                <a:path w="628650" h="949960">
                  <a:moveTo>
                    <a:pt x="176806" y="555838"/>
                  </a:moveTo>
                  <a:lnTo>
                    <a:pt x="207008" y="516767"/>
                  </a:lnTo>
                  <a:lnTo>
                    <a:pt x="233796" y="475707"/>
                  </a:lnTo>
                  <a:lnTo>
                    <a:pt x="257110" y="432882"/>
                  </a:lnTo>
                  <a:lnTo>
                    <a:pt x="276891" y="388513"/>
                  </a:lnTo>
                  <a:lnTo>
                    <a:pt x="293079" y="342823"/>
                  </a:lnTo>
                  <a:lnTo>
                    <a:pt x="305614" y="296035"/>
                  </a:lnTo>
                  <a:lnTo>
                    <a:pt x="314437" y="248371"/>
                  </a:lnTo>
                  <a:lnTo>
                    <a:pt x="319487" y="200055"/>
                  </a:lnTo>
                  <a:lnTo>
                    <a:pt x="320706" y="151308"/>
                  </a:lnTo>
                  <a:lnTo>
                    <a:pt x="318034" y="102353"/>
                  </a:lnTo>
                  <a:lnTo>
                    <a:pt x="311411" y="53414"/>
                  </a:lnTo>
                  <a:lnTo>
                    <a:pt x="614462" y="0"/>
                  </a:lnTo>
                  <a:lnTo>
                    <a:pt x="621933" y="50451"/>
                  </a:lnTo>
                  <a:lnTo>
                    <a:pt x="626590" y="100962"/>
                  </a:lnTo>
                  <a:lnTo>
                    <a:pt x="628461" y="151425"/>
                  </a:lnTo>
                  <a:lnTo>
                    <a:pt x="627576" y="201730"/>
                  </a:lnTo>
                  <a:lnTo>
                    <a:pt x="623964" y="251770"/>
                  </a:lnTo>
                  <a:lnTo>
                    <a:pt x="617654" y="301436"/>
                  </a:lnTo>
                  <a:lnTo>
                    <a:pt x="608674" y="350619"/>
                  </a:lnTo>
                  <a:lnTo>
                    <a:pt x="597055" y="399211"/>
                  </a:lnTo>
                  <a:lnTo>
                    <a:pt x="582825" y="447103"/>
                  </a:lnTo>
                  <a:lnTo>
                    <a:pt x="566013" y="494187"/>
                  </a:lnTo>
                  <a:lnTo>
                    <a:pt x="546649" y="540355"/>
                  </a:lnTo>
                  <a:lnTo>
                    <a:pt x="524760" y="585497"/>
                  </a:lnTo>
                  <a:lnTo>
                    <a:pt x="500378" y="629505"/>
                  </a:lnTo>
                  <a:lnTo>
                    <a:pt x="473529" y="672272"/>
                  </a:lnTo>
                  <a:lnTo>
                    <a:pt x="444245" y="713687"/>
                  </a:lnTo>
                  <a:lnTo>
                    <a:pt x="412552" y="753643"/>
                  </a:lnTo>
                  <a:lnTo>
                    <a:pt x="589357" y="901994"/>
                  </a:lnTo>
                  <a:lnTo>
                    <a:pt x="47444" y="949369"/>
                  </a:lnTo>
                  <a:lnTo>
                    <a:pt x="0" y="407487"/>
                  </a:lnTo>
                  <a:lnTo>
                    <a:pt x="176806" y="555838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0" y="5132910"/>
              <a:ext cx="808990" cy="965835"/>
            </a:xfrm>
            <a:custGeom>
              <a:rect l="l" t="t" r="r" b="b"/>
              <a:pathLst>
                <a:path w="808990" h="965835">
                  <a:moveTo>
                    <a:pt x="52053" y="241541"/>
                  </a:moveTo>
                  <a:lnTo>
                    <a:pt x="151654" y="414056"/>
                  </a:lnTo>
                  <a:lnTo>
                    <a:pt x="0" y="469258"/>
                  </a:lnTo>
                  <a:lnTo>
                    <a:pt x="0" y="353151"/>
                  </a:lnTo>
                  <a:lnTo>
                    <a:pt x="52053" y="241541"/>
                  </a:lnTo>
                  <a:close/>
                </a:path>
                <a:path w="808990" h="965835">
                  <a:moveTo>
                    <a:pt x="808641" y="676580"/>
                  </a:moveTo>
                  <a:lnTo>
                    <a:pt x="703374" y="965737"/>
                  </a:lnTo>
                  <a:lnTo>
                    <a:pt x="655946" y="946981"/>
                  </a:lnTo>
                  <a:lnTo>
                    <a:pt x="609874" y="925758"/>
                  </a:lnTo>
                  <a:lnTo>
                    <a:pt x="565236" y="902148"/>
                  </a:lnTo>
                  <a:lnTo>
                    <a:pt x="522113" y="876229"/>
                  </a:lnTo>
                  <a:lnTo>
                    <a:pt x="480583" y="848080"/>
                  </a:lnTo>
                  <a:lnTo>
                    <a:pt x="440727" y="817783"/>
                  </a:lnTo>
                  <a:lnTo>
                    <a:pt x="402622" y="785415"/>
                  </a:lnTo>
                  <a:lnTo>
                    <a:pt x="366350" y="751056"/>
                  </a:lnTo>
                  <a:lnTo>
                    <a:pt x="331989" y="714787"/>
                  </a:lnTo>
                  <a:lnTo>
                    <a:pt x="299619" y="676685"/>
                  </a:lnTo>
                  <a:lnTo>
                    <a:pt x="269319" y="636831"/>
                  </a:lnTo>
                  <a:lnTo>
                    <a:pt x="241169" y="595304"/>
                  </a:lnTo>
                  <a:lnTo>
                    <a:pt x="215248" y="552184"/>
                  </a:lnTo>
                  <a:lnTo>
                    <a:pt x="191636" y="507550"/>
                  </a:lnTo>
                  <a:lnTo>
                    <a:pt x="170411" y="461481"/>
                  </a:lnTo>
                  <a:lnTo>
                    <a:pt x="151654" y="414056"/>
                  </a:lnTo>
                  <a:lnTo>
                    <a:pt x="52053" y="241541"/>
                  </a:lnTo>
                  <a:lnTo>
                    <a:pt x="164705" y="0"/>
                  </a:lnTo>
                  <a:lnTo>
                    <a:pt x="283908" y="55575"/>
                  </a:lnTo>
                  <a:lnTo>
                    <a:pt x="481732" y="398216"/>
                  </a:lnTo>
                  <a:lnTo>
                    <a:pt x="507163" y="439820"/>
                  </a:lnTo>
                  <a:lnTo>
                    <a:pt x="535697" y="479135"/>
                  </a:lnTo>
                  <a:lnTo>
                    <a:pt x="567172" y="515999"/>
                  </a:lnTo>
                  <a:lnTo>
                    <a:pt x="601424" y="550249"/>
                  </a:lnTo>
                  <a:lnTo>
                    <a:pt x="638290" y="581721"/>
                  </a:lnTo>
                  <a:lnTo>
                    <a:pt x="677608" y="610253"/>
                  </a:lnTo>
                  <a:lnTo>
                    <a:pt x="719215" y="635683"/>
                  </a:lnTo>
                  <a:lnTo>
                    <a:pt x="762947" y="657846"/>
                  </a:lnTo>
                  <a:lnTo>
                    <a:pt x="808641" y="676580"/>
                  </a:lnTo>
                  <a:close/>
                </a:path>
                <a:path w="808990" h="965835">
                  <a:moveTo>
                    <a:pt x="657710" y="229853"/>
                  </a:moveTo>
                  <a:lnTo>
                    <a:pt x="440831" y="308796"/>
                  </a:lnTo>
                  <a:lnTo>
                    <a:pt x="459567" y="354487"/>
                  </a:lnTo>
                  <a:lnTo>
                    <a:pt x="481732" y="398216"/>
                  </a:lnTo>
                  <a:lnTo>
                    <a:pt x="283908" y="55575"/>
                  </a:lnTo>
                  <a:lnTo>
                    <a:pt x="657710" y="229853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0" y="5132910"/>
              <a:ext cx="808990" cy="965835"/>
            </a:xfrm>
            <a:custGeom>
              <a:rect l="l" t="t" r="r" b="b"/>
              <a:pathLst>
                <a:path w="808990" h="965835">
                  <a:moveTo>
                    <a:pt x="440831" y="308796"/>
                  </a:moveTo>
                  <a:lnTo>
                    <a:pt x="459567" y="354487"/>
                  </a:lnTo>
                  <a:lnTo>
                    <a:pt x="481732" y="398216"/>
                  </a:lnTo>
                  <a:lnTo>
                    <a:pt x="507163" y="439820"/>
                  </a:lnTo>
                  <a:lnTo>
                    <a:pt x="535697" y="479135"/>
                  </a:lnTo>
                  <a:lnTo>
                    <a:pt x="567172" y="515999"/>
                  </a:lnTo>
                  <a:lnTo>
                    <a:pt x="601424" y="550249"/>
                  </a:lnTo>
                  <a:lnTo>
                    <a:pt x="638290" y="581721"/>
                  </a:lnTo>
                  <a:lnTo>
                    <a:pt x="677608" y="610253"/>
                  </a:lnTo>
                  <a:lnTo>
                    <a:pt x="719215" y="635683"/>
                  </a:lnTo>
                  <a:lnTo>
                    <a:pt x="762947" y="657846"/>
                  </a:lnTo>
                  <a:lnTo>
                    <a:pt x="808641" y="676580"/>
                  </a:lnTo>
                  <a:lnTo>
                    <a:pt x="703374" y="965736"/>
                  </a:lnTo>
                  <a:lnTo>
                    <a:pt x="655946" y="946981"/>
                  </a:lnTo>
                  <a:lnTo>
                    <a:pt x="609874" y="925758"/>
                  </a:lnTo>
                  <a:lnTo>
                    <a:pt x="565236" y="902148"/>
                  </a:lnTo>
                  <a:lnTo>
                    <a:pt x="522113" y="876229"/>
                  </a:lnTo>
                  <a:lnTo>
                    <a:pt x="480583" y="848080"/>
                  </a:lnTo>
                  <a:lnTo>
                    <a:pt x="440727" y="817783"/>
                  </a:lnTo>
                  <a:lnTo>
                    <a:pt x="402622" y="785415"/>
                  </a:lnTo>
                  <a:lnTo>
                    <a:pt x="366350" y="751056"/>
                  </a:lnTo>
                  <a:lnTo>
                    <a:pt x="331989" y="714787"/>
                  </a:lnTo>
                  <a:lnTo>
                    <a:pt x="299619" y="676685"/>
                  </a:lnTo>
                  <a:lnTo>
                    <a:pt x="269319" y="636831"/>
                  </a:lnTo>
                  <a:lnTo>
                    <a:pt x="241169" y="595304"/>
                  </a:lnTo>
                  <a:lnTo>
                    <a:pt x="215248" y="552184"/>
                  </a:lnTo>
                  <a:lnTo>
                    <a:pt x="191636" y="507550"/>
                  </a:lnTo>
                  <a:lnTo>
                    <a:pt x="170411" y="461481"/>
                  </a:lnTo>
                  <a:lnTo>
                    <a:pt x="151654" y="414056"/>
                  </a:lnTo>
                  <a:lnTo>
                    <a:pt x="0" y="469258"/>
                  </a:lnTo>
                </a:path>
                <a:path w="808990" h="965835">
                  <a:moveTo>
                    <a:pt x="0" y="353151"/>
                  </a:moveTo>
                  <a:lnTo>
                    <a:pt x="164705" y="0"/>
                  </a:lnTo>
                  <a:lnTo>
                    <a:pt x="657710" y="229853"/>
                  </a:lnTo>
                  <a:lnTo>
                    <a:pt x="440831" y="308796"/>
                  </a:lnTo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1830303" y="4392441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流程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55587" y="5910738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制度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7871" y="4393441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FFFFFF"/>
                </a:solidFill>
                <a:latin typeface="宋体"/>
                <a:cs typeface="宋体"/>
              </a:rPr>
              <a:t>标准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606424" y="4576762"/>
            <a:ext cx="1233805" cy="873125"/>
            <a:chOff x="606424" y="4576762"/>
            <a:chExt cx="1233805" cy="873125"/>
          </a:xfrm>
        </p:grpSpPr>
        <p:sp>
          <p:nvSpPr>
            <p:cNvPr id="42" name="object 42"/>
            <p:cNvSpPr/>
            <p:nvPr/>
          </p:nvSpPr>
          <p:spPr>
            <a:xfrm>
              <a:off x="611187" y="4581524"/>
              <a:ext cx="1224280" cy="863600"/>
            </a:xfrm>
            <a:custGeom>
              <a:rect l="l" t="t" r="r" b="b"/>
              <a:pathLst>
                <a:path w="1224280" h="863600">
                  <a:moveTo>
                    <a:pt x="611980" y="0"/>
                  </a:moveTo>
                  <a:close/>
                </a:path>
                <a:path w="1224280" h="863600">
                  <a:moveTo>
                    <a:pt x="1223962" y="431800"/>
                  </a:moveTo>
                  <a:lnTo>
                    <a:pt x="0" y="431800"/>
                  </a:lnTo>
                  <a:lnTo>
                    <a:pt x="2501" y="392497"/>
                  </a:lnTo>
                  <a:lnTo>
                    <a:pt x="9860" y="354183"/>
                  </a:lnTo>
                  <a:lnTo>
                    <a:pt x="21861" y="317010"/>
                  </a:lnTo>
                  <a:lnTo>
                    <a:pt x="38288" y="281130"/>
                  </a:lnTo>
                  <a:lnTo>
                    <a:pt x="58924" y="246697"/>
                  </a:lnTo>
                  <a:lnTo>
                    <a:pt x="83554" y="213861"/>
                  </a:lnTo>
                  <a:lnTo>
                    <a:pt x="111962" y="182777"/>
                  </a:lnTo>
                  <a:lnTo>
                    <a:pt x="143931" y="153596"/>
                  </a:lnTo>
                  <a:lnTo>
                    <a:pt x="179246" y="126470"/>
                  </a:lnTo>
                  <a:lnTo>
                    <a:pt x="217690" y="101553"/>
                  </a:lnTo>
                  <a:lnTo>
                    <a:pt x="259048" y="78996"/>
                  </a:lnTo>
                  <a:lnTo>
                    <a:pt x="303104" y="58953"/>
                  </a:lnTo>
                  <a:lnTo>
                    <a:pt x="349640" y="41574"/>
                  </a:lnTo>
                  <a:lnTo>
                    <a:pt x="398443" y="27014"/>
                  </a:lnTo>
                  <a:lnTo>
                    <a:pt x="449294" y="15424"/>
                  </a:lnTo>
                  <a:lnTo>
                    <a:pt x="501979" y="6956"/>
                  </a:lnTo>
                  <a:lnTo>
                    <a:pt x="556282" y="1764"/>
                  </a:lnTo>
                  <a:lnTo>
                    <a:pt x="611980" y="0"/>
                  </a:lnTo>
                  <a:lnTo>
                    <a:pt x="667684" y="1764"/>
                  </a:lnTo>
                  <a:lnTo>
                    <a:pt x="721986" y="6956"/>
                  </a:lnTo>
                  <a:lnTo>
                    <a:pt x="774670" y="15424"/>
                  </a:lnTo>
                  <a:lnTo>
                    <a:pt x="825522" y="27014"/>
                  </a:lnTo>
                  <a:lnTo>
                    <a:pt x="874323" y="41575"/>
                  </a:lnTo>
                  <a:lnTo>
                    <a:pt x="920860" y="58953"/>
                  </a:lnTo>
                  <a:lnTo>
                    <a:pt x="964915" y="78997"/>
                  </a:lnTo>
                  <a:lnTo>
                    <a:pt x="1006273" y="101554"/>
                  </a:lnTo>
                  <a:lnTo>
                    <a:pt x="1044717" y="126471"/>
                  </a:lnTo>
                  <a:lnTo>
                    <a:pt x="1080032" y="153597"/>
                  </a:lnTo>
                  <a:lnTo>
                    <a:pt x="1112001" y="182778"/>
                  </a:lnTo>
                  <a:lnTo>
                    <a:pt x="1140409" y="213862"/>
                  </a:lnTo>
                  <a:lnTo>
                    <a:pt x="1165038" y="246697"/>
                  </a:lnTo>
                  <a:lnTo>
                    <a:pt x="1185675" y="281131"/>
                  </a:lnTo>
                  <a:lnTo>
                    <a:pt x="1202101" y="317010"/>
                  </a:lnTo>
                  <a:lnTo>
                    <a:pt x="1214102" y="354183"/>
                  </a:lnTo>
                  <a:lnTo>
                    <a:pt x="1221461" y="392497"/>
                  </a:lnTo>
                  <a:lnTo>
                    <a:pt x="1223962" y="431800"/>
                  </a:lnTo>
                  <a:close/>
                </a:path>
                <a:path w="1224280" h="863600">
                  <a:moveTo>
                    <a:pt x="611981" y="863599"/>
                  </a:moveTo>
                  <a:lnTo>
                    <a:pt x="556278" y="861834"/>
                  </a:lnTo>
                  <a:lnTo>
                    <a:pt x="501977" y="856642"/>
                  </a:lnTo>
                  <a:lnTo>
                    <a:pt x="449292" y="848175"/>
                  </a:lnTo>
                  <a:lnTo>
                    <a:pt x="398441" y="836584"/>
                  </a:lnTo>
                  <a:lnTo>
                    <a:pt x="349639" y="822024"/>
                  </a:lnTo>
                  <a:lnTo>
                    <a:pt x="303102" y="804646"/>
                  </a:lnTo>
                  <a:lnTo>
                    <a:pt x="259047" y="784602"/>
                  </a:lnTo>
                  <a:lnTo>
                    <a:pt x="217689" y="762045"/>
                  </a:lnTo>
                  <a:lnTo>
                    <a:pt x="179245" y="737128"/>
                  </a:lnTo>
                  <a:lnTo>
                    <a:pt x="143930" y="710002"/>
                  </a:lnTo>
                  <a:lnTo>
                    <a:pt x="111961" y="680821"/>
                  </a:lnTo>
                  <a:lnTo>
                    <a:pt x="83553" y="649737"/>
                  </a:lnTo>
                  <a:lnTo>
                    <a:pt x="58923" y="616902"/>
                  </a:lnTo>
                  <a:lnTo>
                    <a:pt x="38287" y="582468"/>
                  </a:lnTo>
                  <a:lnTo>
                    <a:pt x="21860" y="546589"/>
                  </a:lnTo>
                  <a:lnTo>
                    <a:pt x="9859" y="509416"/>
                  </a:lnTo>
                  <a:lnTo>
                    <a:pt x="2500" y="471102"/>
                  </a:lnTo>
                  <a:lnTo>
                    <a:pt x="0" y="431799"/>
                  </a:lnTo>
                  <a:lnTo>
                    <a:pt x="1223962" y="431800"/>
                  </a:lnTo>
                  <a:lnTo>
                    <a:pt x="1221460" y="471102"/>
                  </a:lnTo>
                  <a:lnTo>
                    <a:pt x="1214102" y="509416"/>
                  </a:lnTo>
                  <a:lnTo>
                    <a:pt x="1202101" y="546589"/>
                  </a:lnTo>
                  <a:lnTo>
                    <a:pt x="1185674" y="582468"/>
                  </a:lnTo>
                  <a:lnTo>
                    <a:pt x="1165038" y="616902"/>
                  </a:lnTo>
                  <a:lnTo>
                    <a:pt x="1140408" y="649737"/>
                  </a:lnTo>
                  <a:lnTo>
                    <a:pt x="1112000" y="680821"/>
                  </a:lnTo>
                  <a:lnTo>
                    <a:pt x="1080031" y="710002"/>
                  </a:lnTo>
                  <a:lnTo>
                    <a:pt x="1044716" y="737128"/>
                  </a:lnTo>
                  <a:lnTo>
                    <a:pt x="1006272" y="762045"/>
                  </a:lnTo>
                  <a:lnTo>
                    <a:pt x="964914" y="784602"/>
                  </a:lnTo>
                  <a:lnTo>
                    <a:pt x="920859" y="804646"/>
                  </a:lnTo>
                  <a:lnTo>
                    <a:pt x="874322" y="822024"/>
                  </a:lnTo>
                  <a:lnTo>
                    <a:pt x="825520" y="836585"/>
                  </a:lnTo>
                  <a:lnTo>
                    <a:pt x="774669" y="848175"/>
                  </a:lnTo>
                  <a:lnTo>
                    <a:pt x="721985" y="856642"/>
                  </a:lnTo>
                  <a:lnTo>
                    <a:pt x="667683" y="861834"/>
                  </a:lnTo>
                  <a:lnTo>
                    <a:pt x="611981" y="863599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611187" y="4581524"/>
              <a:ext cx="1224280" cy="863600"/>
            </a:xfrm>
            <a:custGeom>
              <a:rect l="l" t="t" r="r" b="b"/>
              <a:pathLst>
                <a:path w="1224280" h="863600">
                  <a:moveTo>
                    <a:pt x="0" y="431800"/>
                  </a:moveTo>
                  <a:lnTo>
                    <a:pt x="2501" y="392497"/>
                  </a:lnTo>
                  <a:lnTo>
                    <a:pt x="9860" y="354183"/>
                  </a:lnTo>
                  <a:lnTo>
                    <a:pt x="21861" y="317010"/>
                  </a:lnTo>
                  <a:lnTo>
                    <a:pt x="38287" y="281131"/>
                  </a:lnTo>
                  <a:lnTo>
                    <a:pt x="58923" y="246697"/>
                  </a:lnTo>
                  <a:lnTo>
                    <a:pt x="83553" y="213862"/>
                  </a:lnTo>
                  <a:lnTo>
                    <a:pt x="111961" y="182778"/>
                  </a:lnTo>
                  <a:lnTo>
                    <a:pt x="143930" y="153597"/>
                  </a:lnTo>
                  <a:lnTo>
                    <a:pt x="179245" y="126471"/>
                  </a:lnTo>
                  <a:lnTo>
                    <a:pt x="217689" y="101554"/>
                  </a:lnTo>
                  <a:lnTo>
                    <a:pt x="259047" y="78997"/>
                  </a:lnTo>
                  <a:lnTo>
                    <a:pt x="303102" y="58953"/>
                  </a:lnTo>
                  <a:lnTo>
                    <a:pt x="349639" y="41575"/>
                  </a:lnTo>
                  <a:lnTo>
                    <a:pt x="398441" y="27014"/>
                  </a:lnTo>
                  <a:lnTo>
                    <a:pt x="449292" y="15424"/>
                  </a:lnTo>
                  <a:lnTo>
                    <a:pt x="501976" y="6956"/>
                  </a:lnTo>
                  <a:lnTo>
                    <a:pt x="556278" y="1764"/>
                  </a:lnTo>
                  <a:lnTo>
                    <a:pt x="611981" y="0"/>
                  </a:lnTo>
                  <a:lnTo>
                    <a:pt x="667683" y="1764"/>
                  </a:lnTo>
                  <a:lnTo>
                    <a:pt x="721985" y="6956"/>
                  </a:lnTo>
                  <a:lnTo>
                    <a:pt x="774669" y="15424"/>
                  </a:lnTo>
                  <a:lnTo>
                    <a:pt x="825520" y="27014"/>
                  </a:lnTo>
                  <a:lnTo>
                    <a:pt x="874322" y="41574"/>
                  </a:lnTo>
                  <a:lnTo>
                    <a:pt x="920859" y="58953"/>
                  </a:lnTo>
                  <a:lnTo>
                    <a:pt x="964914" y="78996"/>
                  </a:lnTo>
                  <a:lnTo>
                    <a:pt x="1006272" y="101553"/>
                  </a:lnTo>
                  <a:lnTo>
                    <a:pt x="1044716" y="126470"/>
                  </a:lnTo>
                  <a:lnTo>
                    <a:pt x="1080031" y="153596"/>
                  </a:lnTo>
                  <a:lnTo>
                    <a:pt x="1112000" y="182777"/>
                  </a:lnTo>
                  <a:lnTo>
                    <a:pt x="1140408" y="213861"/>
                  </a:lnTo>
                  <a:lnTo>
                    <a:pt x="1165038" y="246697"/>
                  </a:lnTo>
                  <a:lnTo>
                    <a:pt x="1185674" y="281130"/>
                  </a:lnTo>
                  <a:lnTo>
                    <a:pt x="1202101" y="317010"/>
                  </a:lnTo>
                  <a:lnTo>
                    <a:pt x="1214102" y="354183"/>
                  </a:lnTo>
                  <a:lnTo>
                    <a:pt x="1221461" y="392497"/>
                  </a:lnTo>
                  <a:lnTo>
                    <a:pt x="1223962" y="431799"/>
                  </a:lnTo>
                  <a:lnTo>
                    <a:pt x="1221460" y="471102"/>
                  </a:lnTo>
                  <a:lnTo>
                    <a:pt x="1214102" y="509416"/>
                  </a:lnTo>
                  <a:lnTo>
                    <a:pt x="1202101" y="546589"/>
                  </a:lnTo>
                  <a:lnTo>
                    <a:pt x="1185674" y="582468"/>
                  </a:lnTo>
                  <a:lnTo>
                    <a:pt x="1165038" y="616902"/>
                  </a:lnTo>
                  <a:lnTo>
                    <a:pt x="1140408" y="649737"/>
                  </a:lnTo>
                  <a:lnTo>
                    <a:pt x="1112000" y="680821"/>
                  </a:lnTo>
                  <a:lnTo>
                    <a:pt x="1080031" y="710002"/>
                  </a:lnTo>
                  <a:lnTo>
                    <a:pt x="1044716" y="737128"/>
                  </a:lnTo>
                  <a:lnTo>
                    <a:pt x="1006272" y="762045"/>
                  </a:lnTo>
                  <a:lnTo>
                    <a:pt x="964914" y="784602"/>
                  </a:lnTo>
                  <a:lnTo>
                    <a:pt x="920859" y="804646"/>
                  </a:lnTo>
                  <a:lnTo>
                    <a:pt x="874322" y="822024"/>
                  </a:lnTo>
                  <a:lnTo>
                    <a:pt x="825520" y="836585"/>
                  </a:lnTo>
                  <a:lnTo>
                    <a:pt x="774669" y="848175"/>
                  </a:lnTo>
                  <a:lnTo>
                    <a:pt x="721985" y="856642"/>
                  </a:lnTo>
                  <a:lnTo>
                    <a:pt x="667683" y="861834"/>
                  </a:lnTo>
                  <a:lnTo>
                    <a:pt x="611981" y="863599"/>
                  </a:lnTo>
                  <a:lnTo>
                    <a:pt x="556278" y="861834"/>
                  </a:lnTo>
                  <a:lnTo>
                    <a:pt x="501977" y="856642"/>
                  </a:lnTo>
                  <a:lnTo>
                    <a:pt x="449292" y="848175"/>
                  </a:lnTo>
                  <a:lnTo>
                    <a:pt x="398441" y="836584"/>
                  </a:lnTo>
                  <a:lnTo>
                    <a:pt x="349639" y="822024"/>
                  </a:lnTo>
                  <a:lnTo>
                    <a:pt x="303102" y="804646"/>
                  </a:lnTo>
                  <a:lnTo>
                    <a:pt x="259047" y="784602"/>
                  </a:lnTo>
                  <a:lnTo>
                    <a:pt x="217689" y="762045"/>
                  </a:lnTo>
                  <a:lnTo>
                    <a:pt x="179245" y="737128"/>
                  </a:lnTo>
                  <a:lnTo>
                    <a:pt x="143930" y="710002"/>
                  </a:lnTo>
                  <a:lnTo>
                    <a:pt x="111961" y="680821"/>
                  </a:lnTo>
                  <a:lnTo>
                    <a:pt x="83553" y="649737"/>
                  </a:lnTo>
                  <a:lnTo>
                    <a:pt x="58923" y="616902"/>
                  </a:lnTo>
                  <a:lnTo>
                    <a:pt x="38287" y="582468"/>
                  </a:lnTo>
                  <a:lnTo>
                    <a:pt x="21860" y="546589"/>
                  </a:lnTo>
                  <a:lnTo>
                    <a:pt x="9859" y="509416"/>
                  </a:lnTo>
                  <a:lnTo>
                    <a:pt x="2500" y="471102"/>
                  </a:lnTo>
                  <a:lnTo>
                    <a:pt x="0" y="43179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733152" y="4785366"/>
            <a:ext cx="9804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部门</a:t>
            </a:r>
            <a:r>
              <a:rPr sz="2800" b="1" spc="-5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endParaRPr sz="2800">
              <a:latin typeface="Tahoma"/>
              <a:cs typeface="Tahoma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2268537" y="3494480"/>
            <a:ext cx="1369060" cy="804545"/>
          </a:xfrm>
          <a:custGeom>
            <a:rect l="l" t="t" r="r" b="b"/>
            <a:pathLst>
              <a:path w="1369060" h="804545">
                <a:moveTo>
                  <a:pt x="1366824" y="294881"/>
                </a:moveTo>
                <a:lnTo>
                  <a:pt x="1281861" y="288620"/>
                </a:lnTo>
                <a:lnTo>
                  <a:pt x="1293939" y="317995"/>
                </a:lnTo>
                <a:lnTo>
                  <a:pt x="140449" y="792251"/>
                </a:lnTo>
                <a:lnTo>
                  <a:pt x="145288" y="803998"/>
                </a:lnTo>
                <a:lnTo>
                  <a:pt x="1298765" y="329742"/>
                </a:lnTo>
                <a:lnTo>
                  <a:pt x="1310843" y="359105"/>
                </a:lnTo>
                <a:lnTo>
                  <a:pt x="1360576" y="302056"/>
                </a:lnTo>
                <a:lnTo>
                  <a:pt x="1366824" y="294881"/>
                </a:lnTo>
                <a:close/>
              </a:path>
              <a:path w="1369060" h="804545">
                <a:moveTo>
                  <a:pt x="1369034" y="11925"/>
                </a:moveTo>
                <a:lnTo>
                  <a:pt x="1364627" y="0"/>
                </a:lnTo>
                <a:lnTo>
                  <a:pt x="69278" y="478434"/>
                </a:lnTo>
                <a:lnTo>
                  <a:pt x="58280" y="448652"/>
                </a:lnTo>
                <a:lnTo>
                  <a:pt x="5549" y="504863"/>
                </a:lnTo>
                <a:lnTo>
                  <a:pt x="0" y="510794"/>
                </a:lnTo>
                <a:lnTo>
                  <a:pt x="84670" y="520128"/>
                </a:lnTo>
                <a:lnTo>
                  <a:pt x="73672" y="490347"/>
                </a:lnTo>
                <a:lnTo>
                  <a:pt x="1369034" y="119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963543" y="4076216"/>
            <a:ext cx="110489" cy="937260"/>
          </a:xfrm>
          <a:custGeom>
            <a:rect l="l" t="t" r="r" b="b"/>
            <a:pathLst>
              <a:path w="110488" h="937260">
                <a:moveTo>
                  <a:pt x="44321" y="861611"/>
                </a:moveTo>
                <a:lnTo>
                  <a:pt x="109964" y="966"/>
                </a:lnTo>
                <a:lnTo>
                  <a:pt x="97301" y="0"/>
                </a:lnTo>
                <a:lnTo>
                  <a:pt x="31658" y="860645"/>
                </a:lnTo>
                <a:lnTo>
                  <a:pt x="44321" y="861611"/>
                </a:lnTo>
                <a:close/>
              </a:path>
              <a:path w="110488" h="937260">
                <a:moveTo>
                  <a:pt x="18437" y="903402"/>
                </a:moveTo>
                <a:lnTo>
                  <a:pt x="41133" y="903402"/>
                </a:lnTo>
                <a:lnTo>
                  <a:pt x="28470" y="902436"/>
                </a:lnTo>
                <a:lnTo>
                  <a:pt x="31658" y="860645"/>
                </a:lnTo>
                <a:lnTo>
                  <a:pt x="0" y="858230"/>
                </a:lnTo>
                <a:lnTo>
                  <a:pt x="18437" y="903402"/>
                </a:lnTo>
                <a:close/>
              </a:path>
              <a:path w="110488" h="937260">
                <a:moveTo>
                  <a:pt x="41133" y="903402"/>
                </a:moveTo>
                <a:lnTo>
                  <a:pt x="44321" y="861611"/>
                </a:lnTo>
                <a:lnTo>
                  <a:pt x="31658" y="860645"/>
                </a:lnTo>
                <a:lnTo>
                  <a:pt x="28470" y="902436"/>
                </a:lnTo>
                <a:lnTo>
                  <a:pt x="41133" y="903402"/>
                </a:lnTo>
                <a:close/>
              </a:path>
              <a:path w="110488" h="937260">
                <a:moveTo>
                  <a:pt x="32194" y="937108"/>
                </a:moveTo>
                <a:lnTo>
                  <a:pt x="75979" y="864026"/>
                </a:lnTo>
                <a:lnTo>
                  <a:pt x="44321" y="861611"/>
                </a:lnTo>
                <a:lnTo>
                  <a:pt x="41133" y="903402"/>
                </a:lnTo>
                <a:lnTo>
                  <a:pt x="18437" y="903402"/>
                </a:lnTo>
                <a:lnTo>
                  <a:pt x="32194" y="9371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4205310" y="4149725"/>
            <a:ext cx="111125" cy="864235"/>
          </a:xfrm>
          <a:custGeom>
            <a:rect l="l" t="t" r="r" b="b"/>
            <a:pathLst>
              <a:path w="111125" h="864235">
                <a:moveTo>
                  <a:pt x="66604" y="75394"/>
                </a:moveTo>
                <a:lnTo>
                  <a:pt x="0" y="863065"/>
                </a:lnTo>
                <a:lnTo>
                  <a:pt x="12654" y="864135"/>
                </a:lnTo>
                <a:lnTo>
                  <a:pt x="79258" y="76464"/>
                </a:lnTo>
                <a:lnTo>
                  <a:pt x="66604" y="75394"/>
                </a:lnTo>
                <a:close/>
              </a:path>
              <a:path w="111125" h="864235">
                <a:moveTo>
                  <a:pt x="92756" y="33630"/>
                </a:moveTo>
                <a:lnTo>
                  <a:pt x="70135" y="33630"/>
                </a:lnTo>
                <a:lnTo>
                  <a:pt x="82790" y="34700"/>
                </a:lnTo>
                <a:lnTo>
                  <a:pt x="79258" y="76464"/>
                </a:lnTo>
                <a:lnTo>
                  <a:pt x="110895" y="79139"/>
                </a:lnTo>
                <a:lnTo>
                  <a:pt x="92756" y="33630"/>
                </a:lnTo>
                <a:close/>
              </a:path>
              <a:path w="111125" h="864235">
                <a:moveTo>
                  <a:pt x="70135" y="33630"/>
                </a:moveTo>
                <a:lnTo>
                  <a:pt x="66604" y="75394"/>
                </a:lnTo>
                <a:lnTo>
                  <a:pt x="79258" y="76464"/>
                </a:lnTo>
                <a:lnTo>
                  <a:pt x="82790" y="34700"/>
                </a:lnTo>
                <a:lnTo>
                  <a:pt x="70135" y="33630"/>
                </a:lnTo>
                <a:close/>
              </a:path>
              <a:path w="111125" h="864235">
                <a:moveTo>
                  <a:pt x="79352" y="0"/>
                </a:moveTo>
                <a:lnTo>
                  <a:pt x="34966" y="72718"/>
                </a:lnTo>
                <a:lnTo>
                  <a:pt x="66604" y="75394"/>
                </a:lnTo>
                <a:lnTo>
                  <a:pt x="70135" y="33630"/>
                </a:lnTo>
                <a:lnTo>
                  <a:pt x="92756" y="33630"/>
                </a:lnTo>
                <a:lnTo>
                  <a:pt x="79352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25539"/>
            <a:ext cx="281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latin typeface="Tahoma"/>
                <a:cs typeface="Tahoma"/>
              </a:rPr>
              <a:t>E</a:t>
            </a:r>
            <a:r>
              <a:rPr sz="3200" b="0">
                <a:latin typeface="宋体"/>
                <a:cs typeface="宋体"/>
              </a:rPr>
              <a:t>化管理</a:t>
            </a:r>
            <a:r>
              <a:rPr sz="3200" b="0" spc="-600">
                <a:latin typeface="宋体"/>
                <a:cs typeface="宋体"/>
              </a:rPr>
              <a:t> </a:t>
            </a:r>
            <a:r>
              <a:rPr sz="3200" b="0" spc="-20">
                <a:latin typeface="宋体"/>
                <a:cs typeface="宋体"/>
              </a:rPr>
              <a:t>示意图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390525" y="2847975"/>
            <a:ext cx="8758555" cy="730250"/>
            <a:chOff x="390525" y="2847975"/>
            <a:chExt cx="8758555" cy="730250"/>
          </a:xfrm>
        </p:grpSpPr>
        <p:sp>
          <p:nvSpPr>
            <p:cNvPr id="4" name="object 4"/>
            <p:cNvSpPr/>
            <p:nvPr/>
          </p:nvSpPr>
          <p:spPr>
            <a:xfrm>
              <a:off x="395287" y="2997200"/>
              <a:ext cx="8749030" cy="431800"/>
            </a:xfrm>
            <a:custGeom>
              <a:rect l="l" t="t" r="r" b="b"/>
              <a:pathLst>
                <a:path w="8749030" h="431800">
                  <a:moveTo>
                    <a:pt x="6561532" y="431800"/>
                  </a:moveTo>
                  <a:lnTo>
                    <a:pt x="6561532" y="323850"/>
                  </a:lnTo>
                  <a:lnTo>
                    <a:pt x="0" y="323850"/>
                  </a:lnTo>
                  <a:lnTo>
                    <a:pt x="0" y="107950"/>
                  </a:lnTo>
                  <a:lnTo>
                    <a:pt x="6561532" y="107950"/>
                  </a:lnTo>
                  <a:lnTo>
                    <a:pt x="6561532" y="0"/>
                  </a:lnTo>
                  <a:lnTo>
                    <a:pt x="8748712" y="215900"/>
                  </a:lnTo>
                  <a:lnTo>
                    <a:pt x="6561532" y="431800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5287" y="2997200"/>
              <a:ext cx="8749030" cy="431800"/>
            </a:xfrm>
            <a:custGeom>
              <a:rect l="l" t="t" r="r" b="b"/>
              <a:pathLst>
                <a:path w="8749030" h="431800">
                  <a:moveTo>
                    <a:pt x="0" y="107950"/>
                  </a:moveTo>
                  <a:lnTo>
                    <a:pt x="6561532" y="107950"/>
                  </a:lnTo>
                  <a:lnTo>
                    <a:pt x="6561532" y="0"/>
                  </a:lnTo>
                  <a:lnTo>
                    <a:pt x="8748712" y="215900"/>
                  </a:lnTo>
                  <a:lnTo>
                    <a:pt x="6561532" y="431800"/>
                  </a:lnTo>
                  <a:lnTo>
                    <a:pt x="6561532" y="323850"/>
                  </a:lnTo>
                  <a:lnTo>
                    <a:pt x="0" y="323850"/>
                  </a:lnTo>
                  <a:lnTo>
                    <a:pt x="0" y="10795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27087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360362" y="0"/>
                  </a:moveTo>
                  <a:close/>
                </a:path>
                <a:path w="720725" h="720725">
                  <a:moveTo>
                    <a:pt x="720724" y="360362"/>
                  </a:moveTo>
                  <a:lnTo>
                    <a:pt x="0" y="360362"/>
                  </a:lnTo>
                  <a:lnTo>
                    <a:pt x="3290" y="311463"/>
                  </a:lnTo>
                  <a:lnTo>
                    <a:pt x="12873" y="264563"/>
                  </a:lnTo>
                  <a:lnTo>
                    <a:pt x="28319" y="220092"/>
                  </a:lnTo>
                  <a:lnTo>
                    <a:pt x="49200" y="178480"/>
                  </a:lnTo>
                  <a:lnTo>
                    <a:pt x="75086" y="140155"/>
                  </a:lnTo>
                  <a:lnTo>
                    <a:pt x="105548" y="105547"/>
                  </a:lnTo>
                  <a:lnTo>
                    <a:pt x="140156" y="75085"/>
                  </a:lnTo>
                  <a:lnTo>
                    <a:pt x="178481" y="49199"/>
                  </a:lnTo>
                  <a:lnTo>
                    <a:pt x="220094" y="28318"/>
                  </a:lnTo>
                  <a:lnTo>
                    <a:pt x="264565" y="12872"/>
                  </a:lnTo>
                  <a:lnTo>
                    <a:pt x="311465" y="3289"/>
                  </a:lnTo>
                  <a:lnTo>
                    <a:pt x="360362" y="0"/>
                  </a:lnTo>
                  <a:lnTo>
                    <a:pt x="409261" y="3289"/>
                  </a:lnTo>
                  <a:lnTo>
                    <a:pt x="456161" y="12872"/>
                  </a:lnTo>
                  <a:lnTo>
                    <a:pt x="500632" y="28319"/>
                  </a:lnTo>
                  <a:lnTo>
                    <a:pt x="542244" y="49200"/>
                  </a:lnTo>
                  <a:lnTo>
                    <a:pt x="580569" y="75086"/>
                  </a:lnTo>
                  <a:lnTo>
                    <a:pt x="615177" y="105547"/>
                  </a:lnTo>
                  <a:lnTo>
                    <a:pt x="645639" y="140156"/>
                  </a:lnTo>
                  <a:lnTo>
                    <a:pt x="671525" y="178480"/>
                  </a:lnTo>
                  <a:lnTo>
                    <a:pt x="692405" y="220093"/>
                  </a:lnTo>
                  <a:lnTo>
                    <a:pt x="707852" y="264564"/>
                  </a:lnTo>
                  <a:lnTo>
                    <a:pt x="717435" y="311463"/>
                  </a:lnTo>
                  <a:lnTo>
                    <a:pt x="720724" y="360362"/>
                  </a:lnTo>
                  <a:close/>
                </a:path>
                <a:path w="720725" h="720725">
                  <a:moveTo>
                    <a:pt x="360362" y="720724"/>
                  </a:moveTo>
                  <a:lnTo>
                    <a:pt x="311463" y="717434"/>
                  </a:lnTo>
                  <a:lnTo>
                    <a:pt x="264564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lnTo>
                    <a:pt x="720724" y="360362"/>
                  </a:lnTo>
                  <a:lnTo>
                    <a:pt x="717435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7" y="615176"/>
                  </a:lnTo>
                  <a:lnTo>
                    <a:pt x="580569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1" y="707852"/>
                  </a:lnTo>
                  <a:lnTo>
                    <a:pt x="409261" y="717434"/>
                  </a:lnTo>
                  <a:lnTo>
                    <a:pt x="360362" y="720724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827087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0" y="360362"/>
                  </a:moveTo>
                  <a:lnTo>
                    <a:pt x="3290" y="311463"/>
                  </a:lnTo>
                  <a:lnTo>
                    <a:pt x="12872" y="264564"/>
                  </a:lnTo>
                  <a:lnTo>
                    <a:pt x="28319" y="220093"/>
                  </a:lnTo>
                  <a:lnTo>
                    <a:pt x="49200" y="178480"/>
                  </a:lnTo>
                  <a:lnTo>
                    <a:pt x="75086" y="140156"/>
                  </a:lnTo>
                  <a:lnTo>
                    <a:pt x="105547" y="105547"/>
                  </a:lnTo>
                  <a:lnTo>
                    <a:pt x="140155" y="75086"/>
                  </a:lnTo>
                  <a:lnTo>
                    <a:pt x="178480" y="49200"/>
                  </a:lnTo>
                  <a:lnTo>
                    <a:pt x="220093" y="28319"/>
                  </a:lnTo>
                  <a:lnTo>
                    <a:pt x="264563" y="12872"/>
                  </a:lnTo>
                  <a:lnTo>
                    <a:pt x="311463" y="3289"/>
                  </a:lnTo>
                  <a:lnTo>
                    <a:pt x="360362" y="0"/>
                  </a:lnTo>
                  <a:lnTo>
                    <a:pt x="409260" y="3289"/>
                  </a:lnTo>
                  <a:lnTo>
                    <a:pt x="456160" y="12872"/>
                  </a:lnTo>
                  <a:lnTo>
                    <a:pt x="500631" y="28318"/>
                  </a:lnTo>
                  <a:lnTo>
                    <a:pt x="542243" y="49199"/>
                  </a:lnTo>
                  <a:lnTo>
                    <a:pt x="580568" y="75085"/>
                  </a:lnTo>
                  <a:lnTo>
                    <a:pt x="615176" y="105547"/>
                  </a:lnTo>
                  <a:lnTo>
                    <a:pt x="645638" y="140155"/>
                  </a:lnTo>
                  <a:lnTo>
                    <a:pt x="671524" y="178480"/>
                  </a:lnTo>
                  <a:lnTo>
                    <a:pt x="692405" y="220092"/>
                  </a:lnTo>
                  <a:lnTo>
                    <a:pt x="707852" y="264563"/>
                  </a:lnTo>
                  <a:lnTo>
                    <a:pt x="717435" y="311463"/>
                  </a:lnTo>
                  <a:lnTo>
                    <a:pt x="720725" y="360362"/>
                  </a:lnTo>
                  <a:lnTo>
                    <a:pt x="717435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7" y="615176"/>
                  </a:lnTo>
                  <a:lnTo>
                    <a:pt x="580569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1" y="707852"/>
                  </a:lnTo>
                  <a:lnTo>
                    <a:pt x="409261" y="717434"/>
                  </a:lnTo>
                  <a:lnTo>
                    <a:pt x="360362" y="720724"/>
                  </a:lnTo>
                  <a:lnTo>
                    <a:pt x="311463" y="717434"/>
                  </a:lnTo>
                  <a:lnTo>
                    <a:pt x="264564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883754" y="3062019"/>
            <a:ext cx="6076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节点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263775" y="2847975"/>
            <a:ext cx="730250" cy="730250"/>
            <a:chOff x="2263775" y="2847975"/>
            <a:chExt cx="730250" cy="730250"/>
          </a:xfrm>
        </p:grpSpPr>
        <p:sp>
          <p:nvSpPr>
            <p:cNvPr id="10" name="object 10"/>
            <p:cNvSpPr/>
            <p:nvPr/>
          </p:nvSpPr>
          <p:spPr>
            <a:xfrm>
              <a:off x="2268537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360362" y="0"/>
                  </a:moveTo>
                  <a:close/>
                </a:path>
                <a:path w="720725" h="720725">
                  <a:moveTo>
                    <a:pt x="720724" y="360362"/>
                  </a:moveTo>
                  <a:lnTo>
                    <a:pt x="0" y="360362"/>
                  </a:lnTo>
                  <a:lnTo>
                    <a:pt x="3290" y="311463"/>
                  </a:lnTo>
                  <a:lnTo>
                    <a:pt x="12873" y="264563"/>
                  </a:lnTo>
                  <a:lnTo>
                    <a:pt x="28319" y="220092"/>
                  </a:lnTo>
                  <a:lnTo>
                    <a:pt x="49200" y="178480"/>
                  </a:lnTo>
                  <a:lnTo>
                    <a:pt x="75086" y="140155"/>
                  </a:lnTo>
                  <a:lnTo>
                    <a:pt x="105548" y="105547"/>
                  </a:lnTo>
                  <a:lnTo>
                    <a:pt x="140156" y="75085"/>
                  </a:lnTo>
                  <a:lnTo>
                    <a:pt x="178481" y="49199"/>
                  </a:lnTo>
                  <a:lnTo>
                    <a:pt x="220094" y="28318"/>
                  </a:lnTo>
                  <a:lnTo>
                    <a:pt x="264565" y="12872"/>
                  </a:lnTo>
                  <a:lnTo>
                    <a:pt x="311465" y="3289"/>
                  </a:lnTo>
                  <a:lnTo>
                    <a:pt x="360362" y="0"/>
                  </a:lnTo>
                  <a:lnTo>
                    <a:pt x="409261" y="3289"/>
                  </a:lnTo>
                  <a:lnTo>
                    <a:pt x="456161" y="12872"/>
                  </a:lnTo>
                  <a:lnTo>
                    <a:pt x="500632" y="28319"/>
                  </a:lnTo>
                  <a:lnTo>
                    <a:pt x="542244" y="49200"/>
                  </a:lnTo>
                  <a:lnTo>
                    <a:pt x="580569" y="75086"/>
                  </a:lnTo>
                  <a:lnTo>
                    <a:pt x="615177" y="105547"/>
                  </a:lnTo>
                  <a:lnTo>
                    <a:pt x="645639" y="140156"/>
                  </a:lnTo>
                  <a:lnTo>
                    <a:pt x="671525" y="178480"/>
                  </a:lnTo>
                  <a:lnTo>
                    <a:pt x="692406" y="220093"/>
                  </a:lnTo>
                  <a:lnTo>
                    <a:pt x="707852" y="264564"/>
                  </a:lnTo>
                  <a:lnTo>
                    <a:pt x="717435" y="311463"/>
                  </a:lnTo>
                  <a:lnTo>
                    <a:pt x="720724" y="360362"/>
                  </a:lnTo>
                  <a:close/>
                </a:path>
                <a:path w="720725" h="720725">
                  <a:moveTo>
                    <a:pt x="360362" y="720724"/>
                  </a:moveTo>
                  <a:lnTo>
                    <a:pt x="311463" y="717434"/>
                  </a:lnTo>
                  <a:lnTo>
                    <a:pt x="264564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lnTo>
                    <a:pt x="720724" y="360362"/>
                  </a:lnTo>
                  <a:lnTo>
                    <a:pt x="717435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7" y="615176"/>
                  </a:lnTo>
                  <a:lnTo>
                    <a:pt x="580569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1" y="707852"/>
                  </a:lnTo>
                  <a:lnTo>
                    <a:pt x="409261" y="717434"/>
                  </a:lnTo>
                  <a:lnTo>
                    <a:pt x="360362" y="720724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268537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0" y="360362"/>
                  </a:moveTo>
                  <a:lnTo>
                    <a:pt x="3290" y="311463"/>
                  </a:lnTo>
                  <a:lnTo>
                    <a:pt x="12872" y="264564"/>
                  </a:lnTo>
                  <a:lnTo>
                    <a:pt x="28319" y="220093"/>
                  </a:lnTo>
                  <a:lnTo>
                    <a:pt x="49200" y="178480"/>
                  </a:lnTo>
                  <a:lnTo>
                    <a:pt x="75086" y="140156"/>
                  </a:lnTo>
                  <a:lnTo>
                    <a:pt x="105548" y="105547"/>
                  </a:lnTo>
                  <a:lnTo>
                    <a:pt x="140155" y="75086"/>
                  </a:lnTo>
                  <a:lnTo>
                    <a:pt x="178480" y="49200"/>
                  </a:lnTo>
                  <a:lnTo>
                    <a:pt x="220093" y="28319"/>
                  </a:lnTo>
                  <a:lnTo>
                    <a:pt x="264564" y="12872"/>
                  </a:lnTo>
                  <a:lnTo>
                    <a:pt x="311463" y="3289"/>
                  </a:lnTo>
                  <a:lnTo>
                    <a:pt x="360362" y="0"/>
                  </a:lnTo>
                  <a:lnTo>
                    <a:pt x="409260" y="3289"/>
                  </a:lnTo>
                  <a:lnTo>
                    <a:pt x="456160" y="12872"/>
                  </a:lnTo>
                  <a:lnTo>
                    <a:pt x="500631" y="28318"/>
                  </a:lnTo>
                  <a:lnTo>
                    <a:pt x="542243" y="49199"/>
                  </a:lnTo>
                  <a:lnTo>
                    <a:pt x="580568" y="75085"/>
                  </a:lnTo>
                  <a:lnTo>
                    <a:pt x="615176" y="105547"/>
                  </a:lnTo>
                  <a:lnTo>
                    <a:pt x="645638" y="140155"/>
                  </a:lnTo>
                  <a:lnTo>
                    <a:pt x="671524" y="178480"/>
                  </a:lnTo>
                  <a:lnTo>
                    <a:pt x="692405" y="220092"/>
                  </a:lnTo>
                  <a:lnTo>
                    <a:pt x="707852" y="264563"/>
                  </a:lnTo>
                  <a:lnTo>
                    <a:pt x="717435" y="311463"/>
                  </a:lnTo>
                  <a:lnTo>
                    <a:pt x="720725" y="360362"/>
                  </a:lnTo>
                  <a:lnTo>
                    <a:pt x="717435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7" y="615176"/>
                  </a:lnTo>
                  <a:lnTo>
                    <a:pt x="580569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1" y="707852"/>
                  </a:lnTo>
                  <a:lnTo>
                    <a:pt x="409261" y="717434"/>
                  </a:lnTo>
                  <a:lnTo>
                    <a:pt x="360362" y="720724"/>
                  </a:lnTo>
                  <a:lnTo>
                    <a:pt x="311463" y="717434"/>
                  </a:lnTo>
                  <a:lnTo>
                    <a:pt x="264564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2325204" y="3062019"/>
            <a:ext cx="6076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节点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775074" y="2847975"/>
            <a:ext cx="730250" cy="730250"/>
            <a:chOff x="3775074" y="2847975"/>
            <a:chExt cx="730250" cy="730250"/>
          </a:xfrm>
        </p:grpSpPr>
        <p:sp>
          <p:nvSpPr>
            <p:cNvPr id="14" name="object 14"/>
            <p:cNvSpPr/>
            <p:nvPr/>
          </p:nvSpPr>
          <p:spPr>
            <a:xfrm>
              <a:off x="3779837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360362" y="0"/>
                  </a:moveTo>
                  <a:close/>
                </a:path>
                <a:path w="720725" h="720725">
                  <a:moveTo>
                    <a:pt x="720724" y="360362"/>
                  </a:moveTo>
                  <a:lnTo>
                    <a:pt x="0" y="360362"/>
                  </a:lnTo>
                  <a:lnTo>
                    <a:pt x="3290" y="311463"/>
                  </a:lnTo>
                  <a:lnTo>
                    <a:pt x="12873" y="264563"/>
                  </a:lnTo>
                  <a:lnTo>
                    <a:pt x="28319" y="220092"/>
                  </a:lnTo>
                  <a:lnTo>
                    <a:pt x="49200" y="178480"/>
                  </a:lnTo>
                  <a:lnTo>
                    <a:pt x="75087" y="140155"/>
                  </a:lnTo>
                  <a:lnTo>
                    <a:pt x="105548" y="105547"/>
                  </a:lnTo>
                  <a:lnTo>
                    <a:pt x="140156" y="75085"/>
                  </a:lnTo>
                  <a:lnTo>
                    <a:pt x="178482" y="49199"/>
                  </a:lnTo>
                  <a:lnTo>
                    <a:pt x="220094" y="28318"/>
                  </a:lnTo>
                  <a:lnTo>
                    <a:pt x="264565" y="12872"/>
                  </a:lnTo>
                  <a:lnTo>
                    <a:pt x="311465" y="3289"/>
                  </a:lnTo>
                  <a:lnTo>
                    <a:pt x="360362" y="0"/>
                  </a:lnTo>
                  <a:lnTo>
                    <a:pt x="409261" y="3289"/>
                  </a:lnTo>
                  <a:lnTo>
                    <a:pt x="456161" y="12872"/>
                  </a:lnTo>
                  <a:lnTo>
                    <a:pt x="500632" y="28319"/>
                  </a:lnTo>
                  <a:lnTo>
                    <a:pt x="542244" y="49200"/>
                  </a:lnTo>
                  <a:lnTo>
                    <a:pt x="580569" y="75086"/>
                  </a:lnTo>
                  <a:lnTo>
                    <a:pt x="615177" y="105547"/>
                  </a:lnTo>
                  <a:lnTo>
                    <a:pt x="645639" y="140156"/>
                  </a:lnTo>
                  <a:lnTo>
                    <a:pt x="671525" y="178480"/>
                  </a:lnTo>
                  <a:lnTo>
                    <a:pt x="692406" y="220093"/>
                  </a:lnTo>
                  <a:lnTo>
                    <a:pt x="707852" y="264564"/>
                  </a:lnTo>
                  <a:lnTo>
                    <a:pt x="717435" y="311463"/>
                  </a:lnTo>
                  <a:lnTo>
                    <a:pt x="720724" y="360362"/>
                  </a:lnTo>
                  <a:close/>
                </a:path>
                <a:path w="720725" h="720725">
                  <a:moveTo>
                    <a:pt x="360362" y="720724"/>
                  </a:moveTo>
                  <a:lnTo>
                    <a:pt x="311463" y="717434"/>
                  </a:lnTo>
                  <a:lnTo>
                    <a:pt x="264563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lnTo>
                    <a:pt x="720724" y="360362"/>
                  </a:lnTo>
                  <a:lnTo>
                    <a:pt x="717434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6" y="615176"/>
                  </a:lnTo>
                  <a:lnTo>
                    <a:pt x="580568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0" y="707852"/>
                  </a:lnTo>
                  <a:lnTo>
                    <a:pt x="409261" y="717434"/>
                  </a:lnTo>
                  <a:lnTo>
                    <a:pt x="360362" y="720724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779837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0" y="360362"/>
                  </a:moveTo>
                  <a:lnTo>
                    <a:pt x="3290" y="311463"/>
                  </a:lnTo>
                  <a:lnTo>
                    <a:pt x="12872" y="264564"/>
                  </a:lnTo>
                  <a:lnTo>
                    <a:pt x="28319" y="220093"/>
                  </a:lnTo>
                  <a:lnTo>
                    <a:pt x="49200" y="178480"/>
                  </a:lnTo>
                  <a:lnTo>
                    <a:pt x="75086" y="140156"/>
                  </a:lnTo>
                  <a:lnTo>
                    <a:pt x="105548" y="105547"/>
                  </a:lnTo>
                  <a:lnTo>
                    <a:pt x="140156" y="75086"/>
                  </a:lnTo>
                  <a:lnTo>
                    <a:pt x="178481" y="49200"/>
                  </a:lnTo>
                  <a:lnTo>
                    <a:pt x="220093" y="28319"/>
                  </a:lnTo>
                  <a:lnTo>
                    <a:pt x="264564" y="12872"/>
                  </a:lnTo>
                  <a:lnTo>
                    <a:pt x="311463" y="3289"/>
                  </a:lnTo>
                  <a:lnTo>
                    <a:pt x="360362" y="0"/>
                  </a:lnTo>
                  <a:lnTo>
                    <a:pt x="409261" y="3289"/>
                  </a:lnTo>
                  <a:lnTo>
                    <a:pt x="456160" y="12872"/>
                  </a:lnTo>
                  <a:lnTo>
                    <a:pt x="500631" y="28318"/>
                  </a:lnTo>
                  <a:lnTo>
                    <a:pt x="542244" y="49199"/>
                  </a:lnTo>
                  <a:lnTo>
                    <a:pt x="580569" y="75085"/>
                  </a:lnTo>
                  <a:lnTo>
                    <a:pt x="615177" y="105547"/>
                  </a:lnTo>
                  <a:lnTo>
                    <a:pt x="645638" y="140155"/>
                  </a:lnTo>
                  <a:lnTo>
                    <a:pt x="671524" y="178480"/>
                  </a:lnTo>
                  <a:lnTo>
                    <a:pt x="692405" y="220092"/>
                  </a:lnTo>
                  <a:lnTo>
                    <a:pt x="707852" y="264563"/>
                  </a:lnTo>
                  <a:lnTo>
                    <a:pt x="717435" y="311463"/>
                  </a:lnTo>
                  <a:lnTo>
                    <a:pt x="720725" y="360362"/>
                  </a:lnTo>
                  <a:lnTo>
                    <a:pt x="717434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6" y="615176"/>
                  </a:lnTo>
                  <a:lnTo>
                    <a:pt x="580568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0" y="707852"/>
                  </a:lnTo>
                  <a:lnTo>
                    <a:pt x="409261" y="717434"/>
                  </a:lnTo>
                  <a:lnTo>
                    <a:pt x="360362" y="720724"/>
                  </a:lnTo>
                  <a:lnTo>
                    <a:pt x="311463" y="717434"/>
                  </a:lnTo>
                  <a:lnTo>
                    <a:pt x="264563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3836504" y="3062019"/>
            <a:ext cx="6076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节点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287961" y="2847975"/>
            <a:ext cx="730250" cy="730250"/>
            <a:chOff x="5287961" y="2847975"/>
            <a:chExt cx="730250" cy="730250"/>
          </a:xfrm>
        </p:grpSpPr>
        <p:sp>
          <p:nvSpPr>
            <p:cNvPr id="18" name="object 18"/>
            <p:cNvSpPr/>
            <p:nvPr/>
          </p:nvSpPr>
          <p:spPr>
            <a:xfrm>
              <a:off x="5292724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360362" y="0"/>
                  </a:moveTo>
                  <a:close/>
                </a:path>
                <a:path w="720725" h="720725">
                  <a:moveTo>
                    <a:pt x="720724" y="360362"/>
                  </a:moveTo>
                  <a:lnTo>
                    <a:pt x="0" y="360362"/>
                  </a:lnTo>
                  <a:lnTo>
                    <a:pt x="3290" y="311463"/>
                  </a:lnTo>
                  <a:lnTo>
                    <a:pt x="12873" y="264563"/>
                  </a:lnTo>
                  <a:lnTo>
                    <a:pt x="28319" y="220092"/>
                  </a:lnTo>
                  <a:lnTo>
                    <a:pt x="49200" y="178480"/>
                  </a:lnTo>
                  <a:lnTo>
                    <a:pt x="75087" y="140155"/>
                  </a:lnTo>
                  <a:lnTo>
                    <a:pt x="105548" y="105547"/>
                  </a:lnTo>
                  <a:lnTo>
                    <a:pt x="140156" y="75085"/>
                  </a:lnTo>
                  <a:lnTo>
                    <a:pt x="178482" y="49199"/>
                  </a:lnTo>
                  <a:lnTo>
                    <a:pt x="220094" y="28318"/>
                  </a:lnTo>
                  <a:lnTo>
                    <a:pt x="264565" y="12872"/>
                  </a:lnTo>
                  <a:lnTo>
                    <a:pt x="311465" y="3289"/>
                  </a:lnTo>
                  <a:lnTo>
                    <a:pt x="360362" y="0"/>
                  </a:lnTo>
                  <a:lnTo>
                    <a:pt x="409261" y="3289"/>
                  </a:lnTo>
                  <a:lnTo>
                    <a:pt x="456161" y="12872"/>
                  </a:lnTo>
                  <a:lnTo>
                    <a:pt x="500632" y="28319"/>
                  </a:lnTo>
                  <a:lnTo>
                    <a:pt x="542244" y="49200"/>
                  </a:lnTo>
                  <a:lnTo>
                    <a:pt x="580569" y="75086"/>
                  </a:lnTo>
                  <a:lnTo>
                    <a:pt x="615177" y="105547"/>
                  </a:lnTo>
                  <a:lnTo>
                    <a:pt x="645639" y="140156"/>
                  </a:lnTo>
                  <a:lnTo>
                    <a:pt x="671525" y="178480"/>
                  </a:lnTo>
                  <a:lnTo>
                    <a:pt x="692406" y="220093"/>
                  </a:lnTo>
                  <a:lnTo>
                    <a:pt x="707852" y="264564"/>
                  </a:lnTo>
                  <a:lnTo>
                    <a:pt x="717435" y="311463"/>
                  </a:lnTo>
                  <a:lnTo>
                    <a:pt x="720724" y="360362"/>
                  </a:lnTo>
                  <a:close/>
                </a:path>
                <a:path w="720725" h="720725">
                  <a:moveTo>
                    <a:pt x="360362" y="720724"/>
                  </a:moveTo>
                  <a:lnTo>
                    <a:pt x="311463" y="717434"/>
                  </a:lnTo>
                  <a:lnTo>
                    <a:pt x="264563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lnTo>
                    <a:pt x="720724" y="360362"/>
                  </a:lnTo>
                  <a:lnTo>
                    <a:pt x="717434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6" y="615176"/>
                  </a:lnTo>
                  <a:lnTo>
                    <a:pt x="580568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0" y="707852"/>
                  </a:lnTo>
                  <a:lnTo>
                    <a:pt x="409261" y="717434"/>
                  </a:lnTo>
                  <a:lnTo>
                    <a:pt x="360362" y="720724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5292724" y="2852737"/>
              <a:ext cx="720725" cy="720725"/>
            </a:xfrm>
            <a:custGeom>
              <a:rect l="l" t="t" r="r" b="b"/>
              <a:pathLst>
                <a:path w="720725" h="720725">
                  <a:moveTo>
                    <a:pt x="0" y="360362"/>
                  </a:moveTo>
                  <a:lnTo>
                    <a:pt x="3290" y="311463"/>
                  </a:lnTo>
                  <a:lnTo>
                    <a:pt x="12872" y="264564"/>
                  </a:lnTo>
                  <a:lnTo>
                    <a:pt x="28319" y="220093"/>
                  </a:lnTo>
                  <a:lnTo>
                    <a:pt x="49200" y="178480"/>
                  </a:lnTo>
                  <a:lnTo>
                    <a:pt x="75086" y="140156"/>
                  </a:lnTo>
                  <a:lnTo>
                    <a:pt x="105548" y="105547"/>
                  </a:lnTo>
                  <a:lnTo>
                    <a:pt x="140156" y="75086"/>
                  </a:lnTo>
                  <a:lnTo>
                    <a:pt x="178481" y="49200"/>
                  </a:lnTo>
                  <a:lnTo>
                    <a:pt x="220093" y="28319"/>
                  </a:lnTo>
                  <a:lnTo>
                    <a:pt x="264564" y="12872"/>
                  </a:lnTo>
                  <a:lnTo>
                    <a:pt x="311463" y="3289"/>
                  </a:lnTo>
                  <a:lnTo>
                    <a:pt x="360362" y="0"/>
                  </a:lnTo>
                  <a:lnTo>
                    <a:pt x="409261" y="3289"/>
                  </a:lnTo>
                  <a:lnTo>
                    <a:pt x="456160" y="12872"/>
                  </a:lnTo>
                  <a:lnTo>
                    <a:pt x="500631" y="28318"/>
                  </a:lnTo>
                  <a:lnTo>
                    <a:pt x="542244" y="49199"/>
                  </a:lnTo>
                  <a:lnTo>
                    <a:pt x="580569" y="75085"/>
                  </a:lnTo>
                  <a:lnTo>
                    <a:pt x="615177" y="105547"/>
                  </a:lnTo>
                  <a:lnTo>
                    <a:pt x="645638" y="140155"/>
                  </a:lnTo>
                  <a:lnTo>
                    <a:pt x="671524" y="178480"/>
                  </a:lnTo>
                  <a:lnTo>
                    <a:pt x="692405" y="220092"/>
                  </a:lnTo>
                  <a:lnTo>
                    <a:pt x="707852" y="264563"/>
                  </a:lnTo>
                  <a:lnTo>
                    <a:pt x="717435" y="311463"/>
                  </a:lnTo>
                  <a:lnTo>
                    <a:pt x="720725" y="360362"/>
                  </a:lnTo>
                  <a:lnTo>
                    <a:pt x="717434" y="409261"/>
                  </a:lnTo>
                  <a:lnTo>
                    <a:pt x="707852" y="456160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8"/>
                  </a:lnTo>
                  <a:lnTo>
                    <a:pt x="615176" y="615176"/>
                  </a:lnTo>
                  <a:lnTo>
                    <a:pt x="580568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0" y="707852"/>
                  </a:lnTo>
                  <a:lnTo>
                    <a:pt x="409261" y="717434"/>
                  </a:lnTo>
                  <a:lnTo>
                    <a:pt x="360362" y="720724"/>
                  </a:lnTo>
                  <a:lnTo>
                    <a:pt x="311463" y="717434"/>
                  </a:lnTo>
                  <a:lnTo>
                    <a:pt x="264563" y="707851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6"/>
                  </a:lnTo>
                  <a:lnTo>
                    <a:pt x="75086" y="580568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5335494" y="3062019"/>
            <a:ext cx="6356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节点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55650" y="1844675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标准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195511" y="1844675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标准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708400" y="1844675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标准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219700" y="1844675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标准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292725" y="4221162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制度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N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779837" y="4221162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制度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268538" y="4221162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制度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55650" y="4221162"/>
            <a:ext cx="792480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61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制度</a:t>
            </a:r>
            <a:r>
              <a:rPr sz="1800" spc="-5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1038225" y="3568699"/>
            <a:ext cx="4692650" cy="586105"/>
            <a:chOff x="1038225" y="3568699"/>
            <a:chExt cx="4692650" cy="586105"/>
          </a:xfrm>
        </p:grpSpPr>
        <p:sp>
          <p:nvSpPr>
            <p:cNvPr id="30" name="object 30"/>
            <p:cNvSpPr/>
            <p:nvPr/>
          </p:nvSpPr>
          <p:spPr>
            <a:xfrm>
              <a:off x="1042987" y="3573462"/>
              <a:ext cx="217804" cy="576580"/>
            </a:xfrm>
            <a:custGeom>
              <a:rect l="l" t="t" r="r" b="b"/>
              <a:pathLst>
                <a:path w="217803" h="576579">
                  <a:moveTo>
                    <a:pt x="163116" y="576261"/>
                  </a:moveTo>
                  <a:lnTo>
                    <a:pt x="54371" y="576261"/>
                  </a:lnTo>
                  <a:lnTo>
                    <a:pt x="54371" y="144066"/>
                  </a:lnTo>
                  <a:lnTo>
                    <a:pt x="0" y="144066"/>
                  </a:lnTo>
                  <a:lnTo>
                    <a:pt x="108744" y="0"/>
                  </a:lnTo>
                  <a:lnTo>
                    <a:pt x="217487" y="144066"/>
                  </a:lnTo>
                  <a:lnTo>
                    <a:pt x="163116" y="144066"/>
                  </a:lnTo>
                  <a:lnTo>
                    <a:pt x="163116" y="576261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1042987" y="3573462"/>
              <a:ext cx="217804" cy="576580"/>
            </a:xfrm>
            <a:custGeom>
              <a:rect l="l" t="t" r="r" b="b"/>
              <a:pathLst>
                <a:path w="217803" h="576579">
                  <a:moveTo>
                    <a:pt x="0" y="144066"/>
                  </a:moveTo>
                  <a:lnTo>
                    <a:pt x="108744" y="0"/>
                  </a:lnTo>
                  <a:lnTo>
                    <a:pt x="217487" y="144066"/>
                  </a:lnTo>
                  <a:lnTo>
                    <a:pt x="163116" y="144066"/>
                  </a:lnTo>
                  <a:lnTo>
                    <a:pt x="163116" y="576261"/>
                  </a:lnTo>
                  <a:lnTo>
                    <a:pt x="54371" y="576261"/>
                  </a:lnTo>
                  <a:lnTo>
                    <a:pt x="54371" y="144066"/>
                  </a:lnTo>
                  <a:lnTo>
                    <a:pt x="0" y="144066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3995737" y="3573462"/>
              <a:ext cx="217804" cy="576580"/>
            </a:xfrm>
            <a:custGeom>
              <a:rect l="l" t="t" r="r" b="b"/>
              <a:pathLst>
                <a:path w="217802" h="576579">
                  <a:moveTo>
                    <a:pt x="163116" y="576261"/>
                  </a:moveTo>
                  <a:lnTo>
                    <a:pt x="54372" y="576261"/>
                  </a:lnTo>
                  <a:lnTo>
                    <a:pt x="54372" y="144066"/>
                  </a:lnTo>
                  <a:lnTo>
                    <a:pt x="0" y="144066"/>
                  </a:lnTo>
                  <a:lnTo>
                    <a:pt x="108744" y="0"/>
                  </a:lnTo>
                  <a:lnTo>
                    <a:pt x="217488" y="144066"/>
                  </a:lnTo>
                  <a:lnTo>
                    <a:pt x="163116" y="144066"/>
                  </a:lnTo>
                  <a:lnTo>
                    <a:pt x="163116" y="576261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3995737" y="3573462"/>
              <a:ext cx="217804" cy="576580"/>
            </a:xfrm>
            <a:custGeom>
              <a:rect l="l" t="t" r="r" b="b"/>
              <a:pathLst>
                <a:path w="217802" h="576579">
                  <a:moveTo>
                    <a:pt x="0" y="144066"/>
                  </a:moveTo>
                  <a:lnTo>
                    <a:pt x="108744" y="0"/>
                  </a:lnTo>
                  <a:lnTo>
                    <a:pt x="217488" y="144066"/>
                  </a:lnTo>
                  <a:lnTo>
                    <a:pt x="163116" y="144066"/>
                  </a:lnTo>
                  <a:lnTo>
                    <a:pt x="163116" y="576261"/>
                  </a:lnTo>
                  <a:lnTo>
                    <a:pt x="54372" y="576261"/>
                  </a:lnTo>
                  <a:lnTo>
                    <a:pt x="54372" y="144066"/>
                  </a:lnTo>
                  <a:lnTo>
                    <a:pt x="0" y="144066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2484438" y="3573462"/>
              <a:ext cx="217804" cy="576580"/>
            </a:xfrm>
            <a:custGeom>
              <a:rect l="l" t="t" r="r" b="b"/>
              <a:pathLst>
                <a:path w="217803" h="576579">
                  <a:moveTo>
                    <a:pt x="163116" y="576261"/>
                  </a:moveTo>
                  <a:lnTo>
                    <a:pt x="54371" y="576261"/>
                  </a:lnTo>
                  <a:lnTo>
                    <a:pt x="54371" y="144066"/>
                  </a:lnTo>
                  <a:lnTo>
                    <a:pt x="0" y="144066"/>
                  </a:lnTo>
                  <a:lnTo>
                    <a:pt x="108743" y="0"/>
                  </a:lnTo>
                  <a:lnTo>
                    <a:pt x="217487" y="144066"/>
                  </a:lnTo>
                  <a:lnTo>
                    <a:pt x="163116" y="144066"/>
                  </a:lnTo>
                  <a:lnTo>
                    <a:pt x="163116" y="576261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2484438" y="3573462"/>
              <a:ext cx="217804" cy="576580"/>
            </a:xfrm>
            <a:custGeom>
              <a:rect l="l" t="t" r="r" b="b"/>
              <a:pathLst>
                <a:path w="217803" h="576579">
                  <a:moveTo>
                    <a:pt x="0" y="144066"/>
                  </a:moveTo>
                  <a:lnTo>
                    <a:pt x="108743" y="0"/>
                  </a:lnTo>
                  <a:lnTo>
                    <a:pt x="217487" y="144066"/>
                  </a:lnTo>
                  <a:lnTo>
                    <a:pt x="163116" y="144066"/>
                  </a:lnTo>
                  <a:lnTo>
                    <a:pt x="163116" y="576261"/>
                  </a:lnTo>
                  <a:lnTo>
                    <a:pt x="54371" y="576261"/>
                  </a:lnTo>
                  <a:lnTo>
                    <a:pt x="54371" y="144066"/>
                  </a:lnTo>
                  <a:lnTo>
                    <a:pt x="0" y="144066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5508625" y="3573462"/>
              <a:ext cx="217804" cy="576580"/>
            </a:xfrm>
            <a:custGeom>
              <a:rect l="l" t="t" r="r" b="b"/>
              <a:pathLst>
                <a:path w="217802" h="576579">
                  <a:moveTo>
                    <a:pt x="163116" y="576261"/>
                  </a:moveTo>
                  <a:lnTo>
                    <a:pt x="54371" y="576261"/>
                  </a:lnTo>
                  <a:lnTo>
                    <a:pt x="54371" y="144066"/>
                  </a:lnTo>
                  <a:lnTo>
                    <a:pt x="0" y="144066"/>
                  </a:lnTo>
                  <a:lnTo>
                    <a:pt x="108744" y="0"/>
                  </a:lnTo>
                  <a:lnTo>
                    <a:pt x="217487" y="144066"/>
                  </a:lnTo>
                  <a:lnTo>
                    <a:pt x="163116" y="144066"/>
                  </a:lnTo>
                  <a:lnTo>
                    <a:pt x="163116" y="576261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508625" y="3573462"/>
              <a:ext cx="217804" cy="576580"/>
            </a:xfrm>
            <a:custGeom>
              <a:rect l="l" t="t" r="r" b="b"/>
              <a:pathLst>
                <a:path w="217802" h="576579">
                  <a:moveTo>
                    <a:pt x="0" y="144066"/>
                  </a:moveTo>
                  <a:lnTo>
                    <a:pt x="108744" y="0"/>
                  </a:lnTo>
                  <a:lnTo>
                    <a:pt x="217487" y="144066"/>
                  </a:lnTo>
                  <a:lnTo>
                    <a:pt x="163116" y="144066"/>
                  </a:lnTo>
                  <a:lnTo>
                    <a:pt x="163116" y="576261"/>
                  </a:lnTo>
                  <a:lnTo>
                    <a:pt x="54371" y="576261"/>
                  </a:lnTo>
                  <a:lnTo>
                    <a:pt x="54371" y="144066"/>
                  </a:lnTo>
                  <a:lnTo>
                    <a:pt x="0" y="144066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8" name="object 38"/>
          <p:cNvGrpSpPr/>
          <p:nvPr/>
        </p:nvGrpSpPr>
        <p:grpSpPr>
          <a:xfrm>
            <a:off x="1038225" y="2416175"/>
            <a:ext cx="225425" cy="368300"/>
            <a:chOff x="1038225" y="2416175"/>
            <a:chExt cx="225425" cy="368300"/>
          </a:xfrm>
        </p:grpSpPr>
        <p:sp>
          <p:nvSpPr>
            <p:cNvPr id="39" name="object 39"/>
            <p:cNvSpPr/>
            <p:nvPr/>
          </p:nvSpPr>
          <p:spPr>
            <a:xfrm>
              <a:off x="1042987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107950" y="358775"/>
                  </a:moveTo>
                  <a:lnTo>
                    <a:pt x="0" y="269081"/>
                  </a:ln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1042987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0" y="269081"/>
                  </a:move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lnTo>
                    <a:pt x="0" y="26908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2479675" y="2416175"/>
            <a:ext cx="225425" cy="368300"/>
            <a:chOff x="2479675" y="2416175"/>
            <a:chExt cx="225425" cy="368300"/>
          </a:xfrm>
        </p:grpSpPr>
        <p:sp>
          <p:nvSpPr>
            <p:cNvPr id="42" name="object 42"/>
            <p:cNvSpPr/>
            <p:nvPr/>
          </p:nvSpPr>
          <p:spPr>
            <a:xfrm>
              <a:off x="2484438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107950" y="358775"/>
                  </a:moveTo>
                  <a:lnTo>
                    <a:pt x="0" y="269081"/>
                  </a:ln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2484438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0" y="269081"/>
                  </a:move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lnTo>
                    <a:pt x="0" y="26908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4" name="object 44"/>
          <p:cNvGrpSpPr/>
          <p:nvPr/>
        </p:nvGrpSpPr>
        <p:grpSpPr>
          <a:xfrm>
            <a:off x="3990975" y="2416175"/>
            <a:ext cx="225425" cy="368300"/>
            <a:chOff x="3990975" y="2416175"/>
            <a:chExt cx="225425" cy="368300"/>
          </a:xfrm>
        </p:grpSpPr>
        <p:sp>
          <p:nvSpPr>
            <p:cNvPr id="45" name="object 45"/>
            <p:cNvSpPr/>
            <p:nvPr/>
          </p:nvSpPr>
          <p:spPr>
            <a:xfrm>
              <a:off x="3995737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107950" y="358775"/>
                  </a:moveTo>
                  <a:lnTo>
                    <a:pt x="0" y="269081"/>
                  </a:ln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3995737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0" y="269081"/>
                  </a:move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lnTo>
                    <a:pt x="0" y="26908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7" name="object 47"/>
          <p:cNvGrpSpPr/>
          <p:nvPr/>
        </p:nvGrpSpPr>
        <p:grpSpPr>
          <a:xfrm>
            <a:off x="5503862" y="2416175"/>
            <a:ext cx="225425" cy="368300"/>
            <a:chOff x="5503862" y="2416175"/>
            <a:chExt cx="225425" cy="368300"/>
          </a:xfrm>
        </p:grpSpPr>
        <p:sp>
          <p:nvSpPr>
            <p:cNvPr id="48" name="object 48"/>
            <p:cNvSpPr/>
            <p:nvPr/>
          </p:nvSpPr>
          <p:spPr>
            <a:xfrm>
              <a:off x="5508625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107950" y="358775"/>
                  </a:moveTo>
                  <a:lnTo>
                    <a:pt x="0" y="269081"/>
                  </a:ln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5508625" y="2420938"/>
              <a:ext cx="215900" cy="358775"/>
            </a:xfrm>
            <a:custGeom>
              <a:rect l="l" t="t" r="r" b="b"/>
              <a:pathLst>
                <a:path w="215900" h="358775">
                  <a:moveTo>
                    <a:pt x="0" y="269081"/>
                  </a:moveTo>
                  <a:lnTo>
                    <a:pt x="53975" y="269081"/>
                  </a:lnTo>
                  <a:lnTo>
                    <a:pt x="53975" y="0"/>
                  </a:lnTo>
                  <a:lnTo>
                    <a:pt x="161925" y="0"/>
                  </a:lnTo>
                  <a:lnTo>
                    <a:pt x="161925" y="269081"/>
                  </a:lnTo>
                  <a:lnTo>
                    <a:pt x="215900" y="269081"/>
                  </a:lnTo>
                  <a:lnTo>
                    <a:pt x="107950" y="358775"/>
                  </a:lnTo>
                  <a:lnTo>
                    <a:pt x="0" y="26908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0" name="object 50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590" y="260191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两种管理流的比较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966787" y="1552575"/>
            <a:ext cx="6432550" cy="2168525"/>
            <a:chOff x="966787" y="1552575"/>
            <a:chExt cx="6432550" cy="2168525"/>
          </a:xfrm>
        </p:grpSpPr>
        <p:sp>
          <p:nvSpPr>
            <p:cNvPr id="4" name="object 4"/>
            <p:cNvSpPr/>
            <p:nvPr/>
          </p:nvSpPr>
          <p:spPr>
            <a:xfrm>
              <a:off x="971550" y="1785150"/>
              <a:ext cx="5832475" cy="1755775"/>
            </a:xfrm>
            <a:custGeom>
              <a:rect l="l" t="t" r="r" b="b"/>
              <a:pathLst>
                <a:path w="5832475" h="1755775">
                  <a:moveTo>
                    <a:pt x="0" y="1688548"/>
                  </a:moveTo>
                  <a:lnTo>
                    <a:pt x="18698" y="1626351"/>
                  </a:lnTo>
                  <a:lnTo>
                    <a:pt x="37400" y="1564234"/>
                  </a:lnTo>
                  <a:lnTo>
                    <a:pt x="56108" y="1502272"/>
                  </a:lnTo>
                  <a:lnTo>
                    <a:pt x="74825" y="1440539"/>
                  </a:lnTo>
                  <a:lnTo>
                    <a:pt x="93555" y="1379110"/>
                  </a:lnTo>
                  <a:lnTo>
                    <a:pt x="112300" y="1318060"/>
                  </a:lnTo>
                  <a:lnTo>
                    <a:pt x="131063" y="1257463"/>
                  </a:lnTo>
                  <a:lnTo>
                    <a:pt x="149848" y="1197394"/>
                  </a:lnTo>
                  <a:lnTo>
                    <a:pt x="168658" y="1137927"/>
                  </a:lnTo>
                  <a:lnTo>
                    <a:pt x="187495" y="1079138"/>
                  </a:lnTo>
                  <a:lnTo>
                    <a:pt x="206363" y="1021101"/>
                  </a:lnTo>
                  <a:lnTo>
                    <a:pt x="225265" y="963891"/>
                  </a:lnTo>
                  <a:lnTo>
                    <a:pt x="244204" y="907582"/>
                  </a:lnTo>
                  <a:lnTo>
                    <a:pt x="263182" y="852248"/>
                  </a:lnTo>
                  <a:lnTo>
                    <a:pt x="282204" y="797966"/>
                  </a:lnTo>
                  <a:lnTo>
                    <a:pt x="301272" y="744809"/>
                  </a:lnTo>
                  <a:lnTo>
                    <a:pt x="320390" y="692851"/>
                  </a:lnTo>
                  <a:lnTo>
                    <a:pt x="339560" y="642169"/>
                  </a:lnTo>
                  <a:lnTo>
                    <a:pt x="358785" y="592835"/>
                  </a:lnTo>
                  <a:lnTo>
                    <a:pt x="378068" y="544926"/>
                  </a:lnTo>
                  <a:lnTo>
                    <a:pt x="397413" y="498515"/>
                  </a:lnTo>
                  <a:lnTo>
                    <a:pt x="416823" y="453678"/>
                  </a:lnTo>
                  <a:lnTo>
                    <a:pt x="436301" y="410488"/>
                  </a:lnTo>
                  <a:lnTo>
                    <a:pt x="455849" y="369022"/>
                  </a:lnTo>
                  <a:lnTo>
                    <a:pt x="475471" y="329352"/>
                  </a:lnTo>
                  <a:lnTo>
                    <a:pt x="495170" y="291554"/>
                  </a:lnTo>
                  <a:lnTo>
                    <a:pt x="514949" y="255704"/>
                  </a:lnTo>
                  <a:lnTo>
                    <a:pt x="534812" y="221874"/>
                  </a:lnTo>
                  <a:lnTo>
                    <a:pt x="574798" y="160577"/>
                  </a:lnTo>
                  <a:lnTo>
                    <a:pt x="615154" y="108262"/>
                  </a:lnTo>
                  <a:lnTo>
                    <a:pt x="655903" y="65525"/>
                  </a:lnTo>
                  <a:lnTo>
                    <a:pt x="697071" y="32963"/>
                  </a:lnTo>
                  <a:lnTo>
                    <a:pt x="738683" y="11175"/>
                  </a:lnTo>
                  <a:lnTo>
                    <a:pt x="780762" y="758"/>
                  </a:lnTo>
                  <a:lnTo>
                    <a:pt x="801985" y="0"/>
                  </a:lnTo>
                  <a:lnTo>
                    <a:pt x="840405" y="10854"/>
                  </a:lnTo>
                  <a:lnTo>
                    <a:pt x="879719" y="39565"/>
                  </a:lnTo>
                  <a:lnTo>
                    <a:pt x="919835" y="84432"/>
                  </a:lnTo>
                  <a:lnTo>
                    <a:pt x="960662" y="143755"/>
                  </a:lnTo>
                  <a:lnTo>
                    <a:pt x="981313" y="178305"/>
                  </a:lnTo>
                  <a:lnTo>
                    <a:pt x="1002108" y="215831"/>
                  </a:lnTo>
                  <a:lnTo>
                    <a:pt x="1023036" y="256121"/>
                  </a:lnTo>
                  <a:lnTo>
                    <a:pt x="1044084" y="298962"/>
                  </a:lnTo>
                  <a:lnTo>
                    <a:pt x="1065241" y="344142"/>
                  </a:lnTo>
                  <a:lnTo>
                    <a:pt x="1086496" y="391447"/>
                  </a:lnTo>
                  <a:lnTo>
                    <a:pt x="1107838" y="440665"/>
                  </a:lnTo>
                  <a:lnTo>
                    <a:pt x="1129255" y="491584"/>
                  </a:lnTo>
                  <a:lnTo>
                    <a:pt x="1150736" y="543991"/>
                  </a:lnTo>
                  <a:lnTo>
                    <a:pt x="1172270" y="597673"/>
                  </a:lnTo>
                  <a:lnTo>
                    <a:pt x="1193844" y="652418"/>
                  </a:lnTo>
                  <a:lnTo>
                    <a:pt x="1215448" y="708014"/>
                  </a:lnTo>
                  <a:lnTo>
                    <a:pt x="1237070" y="764247"/>
                  </a:lnTo>
                  <a:lnTo>
                    <a:pt x="1258699" y="820906"/>
                  </a:lnTo>
                  <a:lnTo>
                    <a:pt x="1280323" y="877777"/>
                  </a:lnTo>
                  <a:lnTo>
                    <a:pt x="1301932" y="934648"/>
                  </a:lnTo>
                  <a:lnTo>
                    <a:pt x="1323513" y="991306"/>
                  </a:lnTo>
                  <a:lnTo>
                    <a:pt x="1345056" y="1047539"/>
                  </a:lnTo>
                  <a:lnTo>
                    <a:pt x="1366548" y="1103135"/>
                  </a:lnTo>
                  <a:lnTo>
                    <a:pt x="1387979" y="1157880"/>
                  </a:lnTo>
                  <a:lnTo>
                    <a:pt x="1409337" y="1211563"/>
                  </a:lnTo>
                  <a:lnTo>
                    <a:pt x="1430610" y="1263969"/>
                  </a:lnTo>
                  <a:lnTo>
                    <a:pt x="1451788" y="1314888"/>
                  </a:lnTo>
                  <a:lnTo>
                    <a:pt x="1472859" y="1364107"/>
                  </a:lnTo>
                  <a:lnTo>
                    <a:pt x="1493811" y="1411412"/>
                  </a:lnTo>
                  <a:lnTo>
                    <a:pt x="1514633" y="1456591"/>
                  </a:lnTo>
                  <a:lnTo>
                    <a:pt x="1535315" y="1499432"/>
                  </a:lnTo>
                  <a:lnTo>
                    <a:pt x="1555843" y="1539722"/>
                  </a:lnTo>
                  <a:lnTo>
                    <a:pt x="1576207" y="1577248"/>
                  </a:lnTo>
                  <a:lnTo>
                    <a:pt x="1596396" y="1611799"/>
                  </a:lnTo>
                  <a:lnTo>
                    <a:pt x="1636202" y="1671121"/>
                  </a:lnTo>
                  <a:lnTo>
                    <a:pt x="1675170" y="1715988"/>
                  </a:lnTo>
                  <a:lnTo>
                    <a:pt x="1713207" y="1744699"/>
                  </a:lnTo>
                  <a:lnTo>
                    <a:pt x="1750224" y="1755554"/>
                  </a:lnTo>
                  <a:lnTo>
                    <a:pt x="1787692" y="1746762"/>
                  </a:lnTo>
                  <a:lnTo>
                    <a:pt x="1823910" y="1718811"/>
                  </a:lnTo>
                  <a:lnTo>
                    <a:pt x="1859003" y="1673604"/>
                  </a:lnTo>
                  <a:lnTo>
                    <a:pt x="1893096" y="1613044"/>
                  </a:lnTo>
                  <a:lnTo>
                    <a:pt x="1909807" y="1577602"/>
                  </a:lnTo>
                  <a:lnTo>
                    <a:pt x="1926314" y="1539035"/>
                  </a:lnTo>
                  <a:lnTo>
                    <a:pt x="1942634" y="1497581"/>
                  </a:lnTo>
                  <a:lnTo>
                    <a:pt x="1958783" y="1453479"/>
                  </a:lnTo>
                  <a:lnTo>
                    <a:pt x="1974775" y="1406965"/>
                  </a:lnTo>
                  <a:lnTo>
                    <a:pt x="1990626" y="1358278"/>
                  </a:lnTo>
                  <a:lnTo>
                    <a:pt x="2006353" y="1307656"/>
                  </a:lnTo>
                  <a:lnTo>
                    <a:pt x="2021970" y="1255337"/>
                  </a:lnTo>
                  <a:lnTo>
                    <a:pt x="2037494" y="1201558"/>
                  </a:lnTo>
                  <a:lnTo>
                    <a:pt x="2052939" y="1146558"/>
                  </a:lnTo>
                  <a:lnTo>
                    <a:pt x="2068322" y="1090574"/>
                  </a:lnTo>
                  <a:lnTo>
                    <a:pt x="2083658" y="1033844"/>
                  </a:lnTo>
                  <a:lnTo>
                    <a:pt x="2098963" y="976605"/>
                  </a:lnTo>
                  <a:lnTo>
                    <a:pt x="2114252" y="919097"/>
                  </a:lnTo>
                  <a:lnTo>
                    <a:pt x="2129541" y="861556"/>
                  </a:lnTo>
                  <a:lnTo>
                    <a:pt x="2144846" y="804221"/>
                  </a:lnTo>
                  <a:lnTo>
                    <a:pt x="2160182" y="747330"/>
                  </a:lnTo>
                  <a:lnTo>
                    <a:pt x="2175564" y="691119"/>
                  </a:lnTo>
                  <a:lnTo>
                    <a:pt x="2191010" y="635828"/>
                  </a:lnTo>
                  <a:lnTo>
                    <a:pt x="2206533" y="581694"/>
                  </a:lnTo>
                  <a:lnTo>
                    <a:pt x="2222150" y="528955"/>
                  </a:lnTo>
                  <a:lnTo>
                    <a:pt x="2237877" y="477848"/>
                  </a:lnTo>
                  <a:lnTo>
                    <a:pt x="2253728" y="428612"/>
                  </a:lnTo>
                  <a:lnTo>
                    <a:pt x="2269721" y="381485"/>
                  </a:lnTo>
                  <a:lnTo>
                    <a:pt x="2285869" y="336704"/>
                  </a:lnTo>
                  <a:lnTo>
                    <a:pt x="2302189" y="294507"/>
                  </a:lnTo>
                  <a:lnTo>
                    <a:pt x="2318697" y="255133"/>
                  </a:lnTo>
                  <a:lnTo>
                    <a:pt x="2335408" y="218818"/>
                  </a:lnTo>
                  <a:lnTo>
                    <a:pt x="2369501" y="156320"/>
                  </a:lnTo>
                  <a:lnTo>
                    <a:pt x="2404594" y="108917"/>
                  </a:lnTo>
                  <a:lnTo>
                    <a:pt x="2440812" y="78511"/>
                  </a:lnTo>
                  <a:lnTo>
                    <a:pt x="2478279" y="67005"/>
                  </a:lnTo>
                  <a:lnTo>
                    <a:pt x="2516058" y="75120"/>
                  </a:lnTo>
                  <a:lnTo>
                    <a:pt x="2554769" y="101082"/>
                  </a:lnTo>
                  <a:lnTo>
                    <a:pt x="2594336" y="143150"/>
                  </a:lnTo>
                  <a:lnTo>
                    <a:pt x="2634681" y="199584"/>
                  </a:lnTo>
                  <a:lnTo>
                    <a:pt x="2655121" y="232644"/>
                  </a:lnTo>
                  <a:lnTo>
                    <a:pt x="2675727" y="268642"/>
                  </a:lnTo>
                  <a:lnTo>
                    <a:pt x="2696489" y="307361"/>
                  </a:lnTo>
                  <a:lnTo>
                    <a:pt x="2717398" y="348582"/>
                  </a:lnTo>
                  <a:lnTo>
                    <a:pt x="2738443" y="392089"/>
                  </a:lnTo>
                  <a:lnTo>
                    <a:pt x="2759616" y="437664"/>
                  </a:lnTo>
                  <a:lnTo>
                    <a:pt x="2780906" y="485089"/>
                  </a:lnTo>
                  <a:lnTo>
                    <a:pt x="2802304" y="534146"/>
                  </a:lnTo>
                  <a:lnTo>
                    <a:pt x="2823801" y="584618"/>
                  </a:lnTo>
                  <a:lnTo>
                    <a:pt x="2845386" y="636287"/>
                  </a:lnTo>
                  <a:lnTo>
                    <a:pt x="2867050" y="688936"/>
                  </a:lnTo>
                  <a:lnTo>
                    <a:pt x="2888784" y="742346"/>
                  </a:lnTo>
                  <a:lnTo>
                    <a:pt x="2910577" y="796301"/>
                  </a:lnTo>
                  <a:lnTo>
                    <a:pt x="2932421" y="850582"/>
                  </a:lnTo>
                  <a:lnTo>
                    <a:pt x="2954305" y="904972"/>
                  </a:lnTo>
                  <a:lnTo>
                    <a:pt x="2976220" y="959252"/>
                  </a:lnTo>
                  <a:lnTo>
                    <a:pt x="2998156" y="1013207"/>
                  </a:lnTo>
                  <a:lnTo>
                    <a:pt x="3020104" y="1066617"/>
                  </a:lnTo>
                  <a:lnTo>
                    <a:pt x="3042054" y="1119266"/>
                  </a:lnTo>
                  <a:lnTo>
                    <a:pt x="3063996" y="1170935"/>
                  </a:lnTo>
                  <a:lnTo>
                    <a:pt x="3085921" y="1221407"/>
                  </a:lnTo>
                  <a:lnTo>
                    <a:pt x="3107819" y="1270464"/>
                  </a:lnTo>
                  <a:lnTo>
                    <a:pt x="3129681" y="1317889"/>
                  </a:lnTo>
                  <a:lnTo>
                    <a:pt x="3151497" y="1363464"/>
                  </a:lnTo>
                  <a:lnTo>
                    <a:pt x="3173256" y="1406971"/>
                  </a:lnTo>
                  <a:lnTo>
                    <a:pt x="3194951" y="1448193"/>
                  </a:lnTo>
                  <a:lnTo>
                    <a:pt x="3216570" y="1486911"/>
                  </a:lnTo>
                  <a:lnTo>
                    <a:pt x="3238105" y="1522909"/>
                  </a:lnTo>
                  <a:lnTo>
                    <a:pt x="3259545" y="1555969"/>
                  </a:lnTo>
                  <a:lnTo>
                    <a:pt x="3302105" y="1612403"/>
                  </a:lnTo>
                  <a:lnTo>
                    <a:pt x="3344171" y="1654471"/>
                  </a:lnTo>
                  <a:lnTo>
                    <a:pt x="3385668" y="1680433"/>
                  </a:lnTo>
                  <a:lnTo>
                    <a:pt x="3426518" y="1688548"/>
                  </a:lnTo>
                  <a:lnTo>
                    <a:pt x="3466743" y="1677637"/>
                  </a:lnTo>
                  <a:lnTo>
                    <a:pt x="3506453" y="1648845"/>
                  </a:lnTo>
                  <a:lnTo>
                    <a:pt x="3545705" y="1603916"/>
                  </a:lnTo>
                  <a:lnTo>
                    <a:pt x="3584556" y="1544594"/>
                  </a:lnTo>
                  <a:lnTo>
                    <a:pt x="3603849" y="1510080"/>
                  </a:lnTo>
                  <a:lnTo>
                    <a:pt x="3623062" y="1472622"/>
                  </a:lnTo>
                  <a:lnTo>
                    <a:pt x="3642204" y="1432437"/>
                  </a:lnTo>
                  <a:lnTo>
                    <a:pt x="3661281" y="1389743"/>
                  </a:lnTo>
                  <a:lnTo>
                    <a:pt x="3680300" y="1344759"/>
                  </a:lnTo>
                  <a:lnTo>
                    <a:pt x="3699268" y="1297702"/>
                  </a:lnTo>
                  <a:lnTo>
                    <a:pt x="3718193" y="1248791"/>
                  </a:lnTo>
                  <a:lnTo>
                    <a:pt x="3737081" y="1198242"/>
                  </a:lnTo>
                  <a:lnTo>
                    <a:pt x="3755940" y="1146275"/>
                  </a:lnTo>
                  <a:lnTo>
                    <a:pt x="3774776" y="1093107"/>
                  </a:lnTo>
                  <a:lnTo>
                    <a:pt x="3793597" y="1038956"/>
                  </a:lnTo>
                  <a:lnTo>
                    <a:pt x="3812410" y="984039"/>
                  </a:lnTo>
                  <a:lnTo>
                    <a:pt x="3831222" y="928576"/>
                  </a:lnTo>
                  <a:lnTo>
                    <a:pt x="3850040" y="872784"/>
                  </a:lnTo>
                  <a:lnTo>
                    <a:pt x="3868872" y="816880"/>
                  </a:lnTo>
                  <a:lnTo>
                    <a:pt x="3887723" y="761083"/>
                  </a:lnTo>
                  <a:lnTo>
                    <a:pt x="3906602" y="705611"/>
                  </a:lnTo>
                  <a:lnTo>
                    <a:pt x="3925515" y="650682"/>
                  </a:lnTo>
                  <a:lnTo>
                    <a:pt x="3944469" y="596513"/>
                  </a:lnTo>
                  <a:lnTo>
                    <a:pt x="3963472" y="543322"/>
                  </a:lnTo>
                  <a:lnTo>
                    <a:pt x="3982531" y="491329"/>
                  </a:lnTo>
                  <a:lnTo>
                    <a:pt x="4001653" y="440749"/>
                  </a:lnTo>
                  <a:lnTo>
                    <a:pt x="4020844" y="391802"/>
                  </a:lnTo>
                  <a:lnTo>
                    <a:pt x="4040112" y="344706"/>
                  </a:lnTo>
                  <a:lnTo>
                    <a:pt x="4059465" y="299678"/>
                  </a:lnTo>
                  <a:lnTo>
                    <a:pt x="4078908" y="256936"/>
                  </a:lnTo>
                  <a:lnTo>
                    <a:pt x="4098450" y="216698"/>
                  </a:lnTo>
                  <a:lnTo>
                    <a:pt x="4118097" y="179182"/>
                  </a:lnTo>
                  <a:lnTo>
                    <a:pt x="4137856" y="144607"/>
                  </a:lnTo>
                  <a:lnTo>
                    <a:pt x="4177740" y="85148"/>
                  </a:lnTo>
                  <a:lnTo>
                    <a:pt x="4218159" y="40064"/>
                  </a:lnTo>
                  <a:lnTo>
                    <a:pt x="4259169" y="11100"/>
                  </a:lnTo>
                  <a:lnTo>
                    <a:pt x="4300827" y="0"/>
                  </a:lnTo>
                  <a:lnTo>
                    <a:pt x="4346711" y="8037"/>
                  </a:lnTo>
                  <a:lnTo>
                    <a:pt x="4394219" y="34355"/>
                  </a:lnTo>
                  <a:lnTo>
                    <a:pt x="4443136" y="77159"/>
                  </a:lnTo>
                  <a:lnTo>
                    <a:pt x="4493249" y="134654"/>
                  </a:lnTo>
                  <a:lnTo>
                    <a:pt x="4518688" y="168349"/>
                  </a:lnTo>
                  <a:lnTo>
                    <a:pt x="4544346" y="205044"/>
                  </a:lnTo>
                  <a:lnTo>
                    <a:pt x="4570196" y="244514"/>
                  </a:lnTo>
                  <a:lnTo>
                    <a:pt x="4596212" y="286534"/>
                  </a:lnTo>
                  <a:lnTo>
                    <a:pt x="4622367" y="330880"/>
                  </a:lnTo>
                  <a:lnTo>
                    <a:pt x="4648634" y="377328"/>
                  </a:lnTo>
                  <a:lnTo>
                    <a:pt x="4674987" y="425653"/>
                  </a:lnTo>
                  <a:lnTo>
                    <a:pt x="4701399" y="475632"/>
                  </a:lnTo>
                  <a:lnTo>
                    <a:pt x="4727843" y="527038"/>
                  </a:lnTo>
                  <a:lnTo>
                    <a:pt x="4754292" y="579649"/>
                  </a:lnTo>
                  <a:lnTo>
                    <a:pt x="4780721" y="633240"/>
                  </a:lnTo>
                  <a:lnTo>
                    <a:pt x="4807102" y="687585"/>
                  </a:lnTo>
                  <a:lnTo>
                    <a:pt x="4833408" y="742462"/>
                  </a:lnTo>
                  <a:lnTo>
                    <a:pt x="4859613" y="797645"/>
                  </a:lnTo>
                  <a:lnTo>
                    <a:pt x="4885691" y="852910"/>
                  </a:lnTo>
                  <a:lnTo>
                    <a:pt x="4911614" y="908032"/>
                  </a:lnTo>
                  <a:lnTo>
                    <a:pt x="4937356" y="962788"/>
                  </a:lnTo>
                  <a:lnTo>
                    <a:pt x="4962889" y="1016953"/>
                  </a:lnTo>
                  <a:lnTo>
                    <a:pt x="4988189" y="1070301"/>
                  </a:lnTo>
                  <a:lnTo>
                    <a:pt x="5013227" y="1122610"/>
                  </a:lnTo>
                  <a:lnTo>
                    <a:pt x="5037977" y="1173654"/>
                  </a:lnTo>
                  <a:lnTo>
                    <a:pt x="5062413" y="1223210"/>
                  </a:lnTo>
                  <a:lnTo>
                    <a:pt x="5086507" y="1271052"/>
                  </a:lnTo>
                  <a:lnTo>
                    <a:pt x="5110233" y="1316956"/>
                  </a:lnTo>
                  <a:lnTo>
                    <a:pt x="5133565" y="1360698"/>
                  </a:lnTo>
                  <a:lnTo>
                    <a:pt x="5156476" y="1402054"/>
                  </a:lnTo>
                  <a:lnTo>
                    <a:pt x="5178938" y="1440798"/>
                  </a:lnTo>
                  <a:lnTo>
                    <a:pt x="5200926" y="1476708"/>
                  </a:lnTo>
                  <a:lnTo>
                    <a:pt x="5222412" y="1509557"/>
                  </a:lnTo>
                  <a:lnTo>
                    <a:pt x="5263774" y="1565179"/>
                  </a:lnTo>
                  <a:lnTo>
                    <a:pt x="5302810" y="1605869"/>
                  </a:lnTo>
                  <a:lnTo>
                    <a:pt x="5321390" y="1620053"/>
                  </a:lnTo>
                  <a:lnTo>
                    <a:pt x="5355708" y="1637907"/>
                  </a:lnTo>
                  <a:lnTo>
                    <a:pt x="5388971" y="1646110"/>
                  </a:lnTo>
                  <a:lnTo>
                    <a:pt x="5421178" y="1645462"/>
                  </a:lnTo>
                  <a:lnTo>
                    <a:pt x="5482424" y="1620802"/>
                  </a:lnTo>
                  <a:lnTo>
                    <a:pt x="5539445" y="1570309"/>
                  </a:lnTo>
                  <a:lnTo>
                    <a:pt x="5566372" y="1537371"/>
                  </a:lnTo>
                  <a:lnTo>
                    <a:pt x="5592243" y="1500368"/>
                  </a:lnTo>
                  <a:lnTo>
                    <a:pt x="5617059" y="1460098"/>
                  </a:lnTo>
                  <a:lnTo>
                    <a:pt x="5640818" y="1417360"/>
                  </a:lnTo>
                  <a:lnTo>
                    <a:pt x="5663521" y="1372952"/>
                  </a:lnTo>
                  <a:lnTo>
                    <a:pt x="5685168" y="1327671"/>
                  </a:lnTo>
                  <a:lnTo>
                    <a:pt x="5705759" y="1282315"/>
                  </a:lnTo>
                  <a:lnTo>
                    <a:pt x="5725294" y="1237683"/>
                  </a:lnTo>
                  <a:lnTo>
                    <a:pt x="5743774" y="1194572"/>
                  </a:lnTo>
                  <a:lnTo>
                    <a:pt x="5761197" y="1153779"/>
                  </a:lnTo>
                  <a:lnTo>
                    <a:pt x="5777565" y="1116104"/>
                  </a:lnTo>
                  <a:lnTo>
                    <a:pt x="5792876" y="1082344"/>
                  </a:lnTo>
                  <a:lnTo>
                    <a:pt x="5807131" y="1053297"/>
                  </a:lnTo>
                  <a:lnTo>
                    <a:pt x="5820331" y="1029761"/>
                  </a:lnTo>
                  <a:lnTo>
                    <a:pt x="5832475" y="1012533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619250" y="1557337"/>
              <a:ext cx="215900" cy="576580"/>
            </a:xfrm>
            <a:custGeom>
              <a:rect l="l" t="t" r="r" b="b"/>
              <a:pathLst>
                <a:path w="215900" h="576580">
                  <a:moveTo>
                    <a:pt x="215900" y="576261"/>
                  </a:moveTo>
                  <a:lnTo>
                    <a:pt x="0" y="576261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576261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619250" y="1557337"/>
              <a:ext cx="215900" cy="576580"/>
            </a:xfrm>
            <a:custGeom>
              <a:rect l="l" t="t" r="r" b="b"/>
              <a:pathLst>
                <a:path w="215900" h="576580">
                  <a:moveTo>
                    <a:pt x="0" y="0"/>
                  </a:moveTo>
                  <a:lnTo>
                    <a:pt x="215900" y="0"/>
                  </a:lnTo>
                  <a:lnTo>
                    <a:pt x="215900" y="576261"/>
                  </a:lnTo>
                  <a:lnTo>
                    <a:pt x="0" y="57626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627311" y="3213100"/>
              <a:ext cx="215900" cy="503555"/>
            </a:xfrm>
            <a:custGeom>
              <a:rect l="l" t="t" r="r" b="b"/>
              <a:pathLst>
                <a:path w="215900" h="503554">
                  <a:moveTo>
                    <a:pt x="215900" y="503238"/>
                  </a:moveTo>
                  <a:lnTo>
                    <a:pt x="0" y="503238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503238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627311" y="3213100"/>
              <a:ext cx="215900" cy="503555"/>
            </a:xfrm>
            <a:custGeom>
              <a:rect l="l" t="t" r="r" b="b"/>
              <a:pathLst>
                <a:path w="215900" h="503554">
                  <a:moveTo>
                    <a:pt x="0" y="0"/>
                  </a:moveTo>
                  <a:lnTo>
                    <a:pt x="215900" y="0"/>
                  </a:lnTo>
                  <a:lnTo>
                    <a:pt x="215900" y="503238"/>
                  </a:lnTo>
                  <a:lnTo>
                    <a:pt x="0" y="50323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348037" y="1628775"/>
              <a:ext cx="215900" cy="504825"/>
            </a:xfrm>
            <a:custGeom>
              <a:rect l="l" t="t" r="r" b="b"/>
              <a:pathLst>
                <a:path w="215900" h="504825">
                  <a:moveTo>
                    <a:pt x="215900" y="504825"/>
                  </a:moveTo>
                  <a:lnTo>
                    <a:pt x="0" y="504825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50482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348037" y="1628775"/>
              <a:ext cx="215900" cy="504825"/>
            </a:xfrm>
            <a:custGeom>
              <a:rect l="l" t="t" r="r" b="b"/>
              <a:pathLst>
                <a:path w="215900" h="504825">
                  <a:moveTo>
                    <a:pt x="0" y="0"/>
                  </a:moveTo>
                  <a:lnTo>
                    <a:pt x="215900" y="0"/>
                  </a:lnTo>
                  <a:lnTo>
                    <a:pt x="215900" y="504825"/>
                  </a:lnTo>
                  <a:lnTo>
                    <a:pt x="0" y="5048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148262" y="1557337"/>
              <a:ext cx="215900" cy="504825"/>
            </a:xfrm>
            <a:custGeom>
              <a:rect l="l" t="t" r="r" b="b"/>
              <a:pathLst>
                <a:path w="215900" h="504825">
                  <a:moveTo>
                    <a:pt x="215900" y="504825"/>
                  </a:moveTo>
                  <a:lnTo>
                    <a:pt x="0" y="504825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50482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5148262" y="1557337"/>
              <a:ext cx="215900" cy="504825"/>
            </a:xfrm>
            <a:custGeom>
              <a:rect l="l" t="t" r="r" b="b"/>
              <a:pathLst>
                <a:path w="215900" h="504825">
                  <a:moveTo>
                    <a:pt x="0" y="0"/>
                  </a:moveTo>
                  <a:lnTo>
                    <a:pt x="215900" y="0"/>
                  </a:lnTo>
                  <a:lnTo>
                    <a:pt x="215900" y="504825"/>
                  </a:lnTo>
                  <a:lnTo>
                    <a:pt x="0" y="5048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284662" y="3141661"/>
              <a:ext cx="215900" cy="504825"/>
            </a:xfrm>
            <a:custGeom>
              <a:rect l="l" t="t" r="r" b="b"/>
              <a:pathLst>
                <a:path w="215900" h="504825">
                  <a:moveTo>
                    <a:pt x="215900" y="504825"/>
                  </a:moveTo>
                  <a:lnTo>
                    <a:pt x="0" y="504825"/>
                  </a:lnTo>
                  <a:lnTo>
                    <a:pt x="0" y="0"/>
                  </a:lnTo>
                  <a:lnTo>
                    <a:pt x="215900" y="0"/>
                  </a:lnTo>
                  <a:lnTo>
                    <a:pt x="215900" y="50482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84662" y="3141661"/>
              <a:ext cx="215900" cy="504825"/>
            </a:xfrm>
            <a:custGeom>
              <a:rect l="l" t="t" r="r" b="b"/>
              <a:pathLst>
                <a:path w="215900" h="504825">
                  <a:moveTo>
                    <a:pt x="0" y="0"/>
                  </a:moveTo>
                  <a:lnTo>
                    <a:pt x="215900" y="0"/>
                  </a:lnTo>
                  <a:lnTo>
                    <a:pt x="215900" y="504825"/>
                  </a:lnTo>
                  <a:lnTo>
                    <a:pt x="0" y="5048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730779" y="2008389"/>
              <a:ext cx="663575" cy="935355"/>
            </a:xfrm>
            <a:custGeom>
              <a:rect l="l" t="t" r="r" b="b"/>
              <a:pathLst>
                <a:path w="663575" h="935355">
                  <a:moveTo>
                    <a:pt x="119107" y="935115"/>
                  </a:moveTo>
                  <a:lnTo>
                    <a:pt x="0" y="854776"/>
                  </a:lnTo>
                  <a:lnTo>
                    <a:pt x="452735" y="183567"/>
                  </a:lnTo>
                  <a:lnTo>
                    <a:pt x="393182" y="143398"/>
                  </a:lnTo>
                  <a:lnTo>
                    <a:pt x="663202" y="0"/>
                  </a:lnTo>
                  <a:lnTo>
                    <a:pt x="631396" y="304076"/>
                  </a:lnTo>
                  <a:lnTo>
                    <a:pt x="571843" y="263906"/>
                  </a:lnTo>
                  <a:lnTo>
                    <a:pt x="119107" y="9351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730779" y="2008389"/>
              <a:ext cx="663575" cy="935355"/>
            </a:xfrm>
            <a:custGeom>
              <a:rect l="l" t="t" r="r" b="b"/>
              <a:pathLst>
                <a:path w="663575" h="935355">
                  <a:moveTo>
                    <a:pt x="393182" y="143398"/>
                  </a:moveTo>
                  <a:lnTo>
                    <a:pt x="663202" y="0"/>
                  </a:lnTo>
                  <a:lnTo>
                    <a:pt x="631396" y="304076"/>
                  </a:lnTo>
                  <a:lnTo>
                    <a:pt x="571843" y="263906"/>
                  </a:lnTo>
                  <a:lnTo>
                    <a:pt x="119107" y="935115"/>
                  </a:lnTo>
                  <a:lnTo>
                    <a:pt x="0" y="854776"/>
                  </a:lnTo>
                  <a:lnTo>
                    <a:pt x="452735" y="183567"/>
                  </a:lnTo>
                  <a:lnTo>
                    <a:pt x="393182" y="143398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1111249" y="5008561"/>
            <a:ext cx="6850380" cy="370205"/>
            <a:chOff x="1111249" y="5008561"/>
            <a:chExt cx="6850380" cy="370205"/>
          </a:xfrm>
        </p:grpSpPr>
        <p:sp>
          <p:nvSpPr>
            <p:cNvPr id="18" name="object 18"/>
            <p:cNvSpPr/>
            <p:nvPr/>
          </p:nvSpPr>
          <p:spPr>
            <a:xfrm>
              <a:off x="1116012" y="5084762"/>
              <a:ext cx="6840855" cy="215900"/>
            </a:xfrm>
            <a:custGeom>
              <a:rect l="l" t="t" r="r" b="b"/>
              <a:pathLst>
                <a:path w="6840855" h="215900">
                  <a:moveTo>
                    <a:pt x="5130403" y="215900"/>
                  </a:moveTo>
                  <a:lnTo>
                    <a:pt x="5130403" y="161925"/>
                  </a:lnTo>
                  <a:lnTo>
                    <a:pt x="0" y="161925"/>
                  </a:lnTo>
                  <a:lnTo>
                    <a:pt x="0" y="53975"/>
                  </a:lnTo>
                  <a:lnTo>
                    <a:pt x="5130403" y="53975"/>
                  </a:lnTo>
                  <a:lnTo>
                    <a:pt x="5130403" y="0"/>
                  </a:lnTo>
                  <a:lnTo>
                    <a:pt x="6840538" y="107950"/>
                  </a:lnTo>
                  <a:lnTo>
                    <a:pt x="5130403" y="2159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116012" y="5084762"/>
              <a:ext cx="6840855" cy="215900"/>
            </a:xfrm>
            <a:custGeom>
              <a:rect l="l" t="t" r="r" b="b"/>
              <a:pathLst>
                <a:path w="6840855" h="215900">
                  <a:moveTo>
                    <a:pt x="0" y="53975"/>
                  </a:moveTo>
                  <a:lnTo>
                    <a:pt x="5130403" y="53975"/>
                  </a:lnTo>
                  <a:lnTo>
                    <a:pt x="5130403" y="0"/>
                  </a:lnTo>
                  <a:lnTo>
                    <a:pt x="6840538" y="107950"/>
                  </a:lnTo>
                  <a:lnTo>
                    <a:pt x="5130403" y="215900"/>
                  </a:lnTo>
                  <a:lnTo>
                    <a:pt x="5130403" y="161925"/>
                  </a:lnTo>
                  <a:lnTo>
                    <a:pt x="0" y="161925"/>
                  </a:lnTo>
                  <a:lnTo>
                    <a:pt x="0" y="53975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195510" y="5013324"/>
              <a:ext cx="360680" cy="358775"/>
            </a:xfrm>
            <a:custGeom>
              <a:rect l="l" t="t" r="r" b="b"/>
              <a:pathLst>
                <a:path w="360680" h="358775">
                  <a:moveTo>
                    <a:pt x="180181" y="0"/>
                  </a:moveTo>
                  <a:close/>
                </a:path>
                <a:path w="360680" h="358775">
                  <a:moveTo>
                    <a:pt x="360362" y="179387"/>
                  </a:moveTo>
                  <a:lnTo>
                    <a:pt x="0" y="179387"/>
                  </a:lnTo>
                  <a:lnTo>
                    <a:pt x="6437" y="131698"/>
                  </a:lnTo>
                  <a:lnTo>
                    <a:pt x="24601" y="88846"/>
                  </a:lnTo>
                  <a:lnTo>
                    <a:pt x="52775" y="52541"/>
                  </a:lnTo>
                  <a:lnTo>
                    <a:pt x="89242" y="24491"/>
                  </a:lnTo>
                  <a:lnTo>
                    <a:pt x="132284" y="6407"/>
                  </a:lnTo>
                  <a:lnTo>
                    <a:pt x="180181" y="0"/>
                  </a:lnTo>
                  <a:lnTo>
                    <a:pt x="228081" y="6408"/>
                  </a:lnTo>
                  <a:lnTo>
                    <a:pt x="271122" y="24491"/>
                  </a:lnTo>
                  <a:lnTo>
                    <a:pt x="307589" y="52541"/>
                  </a:lnTo>
                  <a:lnTo>
                    <a:pt x="335762" y="88847"/>
                  </a:lnTo>
                  <a:lnTo>
                    <a:pt x="353926" y="131699"/>
                  </a:lnTo>
                  <a:lnTo>
                    <a:pt x="360362" y="179387"/>
                  </a:lnTo>
                  <a:close/>
                </a:path>
                <a:path w="360680" h="358775">
                  <a:moveTo>
                    <a:pt x="180181" y="358774"/>
                  </a:moveTo>
                  <a:lnTo>
                    <a:pt x="132281" y="352366"/>
                  </a:lnTo>
                  <a:lnTo>
                    <a:pt x="89240" y="334282"/>
                  </a:lnTo>
                  <a:lnTo>
                    <a:pt x="52773" y="306233"/>
                  </a:lnTo>
                  <a:lnTo>
                    <a:pt x="24600" y="269927"/>
                  </a:lnTo>
                  <a:lnTo>
                    <a:pt x="6436" y="227075"/>
                  </a:lnTo>
                  <a:lnTo>
                    <a:pt x="0" y="179386"/>
                  </a:lnTo>
                  <a:lnTo>
                    <a:pt x="360362" y="179387"/>
                  </a:lnTo>
                  <a:lnTo>
                    <a:pt x="353925" y="227075"/>
                  </a:lnTo>
                  <a:lnTo>
                    <a:pt x="335762" y="269927"/>
                  </a:lnTo>
                  <a:lnTo>
                    <a:pt x="307588" y="306233"/>
                  </a:lnTo>
                  <a:lnTo>
                    <a:pt x="271121" y="334282"/>
                  </a:lnTo>
                  <a:lnTo>
                    <a:pt x="228080" y="352366"/>
                  </a:lnTo>
                  <a:lnTo>
                    <a:pt x="180181" y="358774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195510" y="5013324"/>
              <a:ext cx="360680" cy="358775"/>
            </a:xfrm>
            <a:custGeom>
              <a:rect l="l" t="t" r="r" b="b"/>
              <a:pathLst>
                <a:path w="360680" h="358775">
                  <a:moveTo>
                    <a:pt x="0" y="179387"/>
                  </a:moveTo>
                  <a:lnTo>
                    <a:pt x="6437" y="131699"/>
                  </a:lnTo>
                  <a:lnTo>
                    <a:pt x="24600" y="88847"/>
                  </a:lnTo>
                  <a:lnTo>
                    <a:pt x="52774" y="52541"/>
                  </a:lnTo>
                  <a:lnTo>
                    <a:pt x="89240" y="24491"/>
                  </a:lnTo>
                  <a:lnTo>
                    <a:pt x="132282" y="6408"/>
                  </a:lnTo>
                  <a:lnTo>
                    <a:pt x="180181" y="0"/>
                  </a:lnTo>
                  <a:lnTo>
                    <a:pt x="228080" y="6407"/>
                  </a:lnTo>
                  <a:lnTo>
                    <a:pt x="271122" y="24491"/>
                  </a:lnTo>
                  <a:lnTo>
                    <a:pt x="307588" y="52541"/>
                  </a:lnTo>
                  <a:lnTo>
                    <a:pt x="335762" y="88846"/>
                  </a:lnTo>
                  <a:lnTo>
                    <a:pt x="353926" y="131698"/>
                  </a:lnTo>
                  <a:lnTo>
                    <a:pt x="360362" y="179387"/>
                  </a:lnTo>
                  <a:lnTo>
                    <a:pt x="353925" y="227075"/>
                  </a:lnTo>
                  <a:lnTo>
                    <a:pt x="335762" y="269927"/>
                  </a:lnTo>
                  <a:lnTo>
                    <a:pt x="307588" y="306233"/>
                  </a:lnTo>
                  <a:lnTo>
                    <a:pt x="271121" y="334282"/>
                  </a:lnTo>
                  <a:lnTo>
                    <a:pt x="228080" y="352366"/>
                  </a:lnTo>
                  <a:lnTo>
                    <a:pt x="180181" y="358774"/>
                  </a:lnTo>
                  <a:lnTo>
                    <a:pt x="132281" y="352366"/>
                  </a:lnTo>
                  <a:lnTo>
                    <a:pt x="89240" y="334282"/>
                  </a:lnTo>
                  <a:lnTo>
                    <a:pt x="52773" y="306233"/>
                  </a:lnTo>
                  <a:lnTo>
                    <a:pt x="24600" y="269927"/>
                  </a:lnTo>
                  <a:lnTo>
                    <a:pt x="6436" y="227075"/>
                  </a:lnTo>
                  <a:lnTo>
                    <a:pt x="0" y="179387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5003797" y="5013324"/>
              <a:ext cx="287655" cy="288925"/>
            </a:xfrm>
            <a:custGeom>
              <a:rect l="l" t="t" r="r" b="b"/>
              <a:pathLst>
                <a:path w="287654" h="288925">
                  <a:moveTo>
                    <a:pt x="143670" y="0"/>
                  </a:moveTo>
                  <a:close/>
                </a:path>
                <a:path w="287654" h="288925">
                  <a:moveTo>
                    <a:pt x="287338" y="144462"/>
                  </a:moveTo>
                  <a:lnTo>
                    <a:pt x="1" y="144462"/>
                  </a:lnTo>
                  <a:lnTo>
                    <a:pt x="7326" y="98800"/>
                  </a:lnTo>
                  <a:lnTo>
                    <a:pt x="27722" y="59144"/>
                  </a:lnTo>
                  <a:lnTo>
                    <a:pt x="58822" y="27872"/>
                  </a:lnTo>
                  <a:lnTo>
                    <a:pt x="98262" y="7364"/>
                  </a:lnTo>
                  <a:lnTo>
                    <a:pt x="143670" y="0"/>
                  </a:lnTo>
                  <a:lnTo>
                    <a:pt x="189081" y="7364"/>
                  </a:lnTo>
                  <a:lnTo>
                    <a:pt x="228519" y="27873"/>
                  </a:lnTo>
                  <a:lnTo>
                    <a:pt x="259619" y="59145"/>
                  </a:lnTo>
                  <a:lnTo>
                    <a:pt x="280014" y="98801"/>
                  </a:lnTo>
                  <a:lnTo>
                    <a:pt x="287338" y="144462"/>
                  </a:lnTo>
                  <a:close/>
                </a:path>
                <a:path w="287654" h="288925">
                  <a:moveTo>
                    <a:pt x="143669" y="288924"/>
                  </a:moveTo>
                  <a:lnTo>
                    <a:pt x="98258" y="281559"/>
                  </a:lnTo>
                  <a:lnTo>
                    <a:pt x="58819" y="261051"/>
                  </a:lnTo>
                  <a:lnTo>
                    <a:pt x="27719" y="229779"/>
                  </a:lnTo>
                  <a:lnTo>
                    <a:pt x="7324" y="190123"/>
                  </a:lnTo>
                  <a:lnTo>
                    <a:pt x="0" y="144461"/>
                  </a:lnTo>
                  <a:lnTo>
                    <a:pt x="287338" y="144462"/>
                  </a:lnTo>
                  <a:lnTo>
                    <a:pt x="280013" y="190123"/>
                  </a:lnTo>
                  <a:lnTo>
                    <a:pt x="259618" y="229779"/>
                  </a:lnTo>
                  <a:lnTo>
                    <a:pt x="228518" y="261051"/>
                  </a:lnTo>
                  <a:lnTo>
                    <a:pt x="189079" y="281559"/>
                  </a:lnTo>
                  <a:lnTo>
                    <a:pt x="143669" y="288924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5003797" y="5013324"/>
              <a:ext cx="287655" cy="288925"/>
            </a:xfrm>
            <a:custGeom>
              <a:rect l="l" t="t" r="r" b="b"/>
              <a:pathLst>
                <a:path w="287654" h="288925">
                  <a:moveTo>
                    <a:pt x="1" y="144462"/>
                  </a:moveTo>
                  <a:lnTo>
                    <a:pt x="7326" y="98801"/>
                  </a:lnTo>
                  <a:lnTo>
                    <a:pt x="27721" y="59145"/>
                  </a:lnTo>
                  <a:lnTo>
                    <a:pt x="58821" y="27873"/>
                  </a:lnTo>
                  <a:lnTo>
                    <a:pt x="98260" y="7364"/>
                  </a:lnTo>
                  <a:lnTo>
                    <a:pt x="143670" y="0"/>
                  </a:lnTo>
                  <a:lnTo>
                    <a:pt x="189080" y="7364"/>
                  </a:lnTo>
                  <a:lnTo>
                    <a:pt x="228519" y="27872"/>
                  </a:lnTo>
                  <a:lnTo>
                    <a:pt x="259619" y="59144"/>
                  </a:lnTo>
                  <a:lnTo>
                    <a:pt x="280014" y="98800"/>
                  </a:lnTo>
                  <a:lnTo>
                    <a:pt x="287339" y="144462"/>
                  </a:lnTo>
                  <a:lnTo>
                    <a:pt x="280013" y="190123"/>
                  </a:lnTo>
                  <a:lnTo>
                    <a:pt x="259618" y="229779"/>
                  </a:lnTo>
                  <a:lnTo>
                    <a:pt x="228518" y="261051"/>
                  </a:lnTo>
                  <a:lnTo>
                    <a:pt x="189079" y="281559"/>
                  </a:lnTo>
                  <a:lnTo>
                    <a:pt x="143669" y="288924"/>
                  </a:lnTo>
                  <a:lnTo>
                    <a:pt x="98258" y="281559"/>
                  </a:lnTo>
                  <a:lnTo>
                    <a:pt x="58819" y="261051"/>
                  </a:lnTo>
                  <a:lnTo>
                    <a:pt x="27719" y="229779"/>
                  </a:lnTo>
                  <a:lnTo>
                    <a:pt x="7324" y="190123"/>
                  </a:lnTo>
                  <a:lnTo>
                    <a:pt x="0" y="144462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563937" y="5013324"/>
              <a:ext cx="358775" cy="360680"/>
            </a:xfrm>
            <a:custGeom>
              <a:rect l="l" t="t" r="r" b="b"/>
              <a:pathLst>
                <a:path w="358775" h="360679">
                  <a:moveTo>
                    <a:pt x="358774" y="180181"/>
                  </a:moveTo>
                  <a:lnTo>
                    <a:pt x="0" y="180181"/>
                  </a:lnTo>
                  <a:lnTo>
                    <a:pt x="6408" y="132281"/>
                  </a:lnTo>
                  <a:lnTo>
                    <a:pt x="24492" y="89240"/>
                  </a:lnTo>
                  <a:lnTo>
                    <a:pt x="52542" y="52773"/>
                  </a:lnTo>
                  <a:lnTo>
                    <a:pt x="88848" y="24599"/>
                  </a:lnTo>
                  <a:lnTo>
                    <a:pt x="131702" y="6436"/>
                  </a:lnTo>
                  <a:lnTo>
                    <a:pt x="179387" y="0"/>
                  </a:lnTo>
                  <a:lnTo>
                    <a:pt x="227076" y="6436"/>
                  </a:lnTo>
                  <a:lnTo>
                    <a:pt x="269928" y="24600"/>
                  </a:lnTo>
                  <a:lnTo>
                    <a:pt x="306234" y="52774"/>
                  </a:lnTo>
                  <a:lnTo>
                    <a:pt x="334283" y="89240"/>
                  </a:lnTo>
                  <a:lnTo>
                    <a:pt x="352367" y="132282"/>
                  </a:lnTo>
                  <a:lnTo>
                    <a:pt x="358774" y="180181"/>
                  </a:lnTo>
                  <a:close/>
                </a:path>
                <a:path w="358775" h="360679">
                  <a:moveTo>
                    <a:pt x="179387" y="360362"/>
                  </a:moveTo>
                  <a:lnTo>
                    <a:pt x="131699" y="353925"/>
                  </a:lnTo>
                  <a:lnTo>
                    <a:pt x="88847" y="335762"/>
                  </a:lnTo>
                  <a:lnTo>
                    <a:pt x="52541" y="307588"/>
                  </a:lnTo>
                  <a:lnTo>
                    <a:pt x="24491" y="271121"/>
                  </a:lnTo>
                  <a:lnTo>
                    <a:pt x="6407" y="228080"/>
                  </a:lnTo>
                  <a:lnTo>
                    <a:pt x="0" y="180180"/>
                  </a:lnTo>
                  <a:lnTo>
                    <a:pt x="358774" y="180181"/>
                  </a:lnTo>
                  <a:lnTo>
                    <a:pt x="352366" y="228080"/>
                  </a:lnTo>
                  <a:lnTo>
                    <a:pt x="334282" y="271121"/>
                  </a:lnTo>
                  <a:lnTo>
                    <a:pt x="306233" y="307588"/>
                  </a:lnTo>
                  <a:lnTo>
                    <a:pt x="269927" y="335762"/>
                  </a:lnTo>
                  <a:lnTo>
                    <a:pt x="227075" y="353925"/>
                  </a:lnTo>
                  <a:lnTo>
                    <a:pt x="179387" y="360362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563937" y="5013324"/>
              <a:ext cx="358775" cy="360680"/>
            </a:xfrm>
            <a:custGeom>
              <a:rect l="l" t="t" r="r" b="b"/>
              <a:pathLst>
                <a:path w="358775" h="360679">
                  <a:moveTo>
                    <a:pt x="0" y="180181"/>
                  </a:moveTo>
                  <a:lnTo>
                    <a:pt x="6408" y="132282"/>
                  </a:lnTo>
                  <a:lnTo>
                    <a:pt x="24492" y="89240"/>
                  </a:lnTo>
                  <a:lnTo>
                    <a:pt x="52541" y="52774"/>
                  </a:lnTo>
                  <a:lnTo>
                    <a:pt x="88847" y="24600"/>
                  </a:lnTo>
                  <a:lnTo>
                    <a:pt x="131699" y="6436"/>
                  </a:lnTo>
                  <a:lnTo>
                    <a:pt x="179387" y="0"/>
                  </a:lnTo>
                  <a:lnTo>
                    <a:pt x="227075" y="6436"/>
                  </a:lnTo>
                  <a:lnTo>
                    <a:pt x="269927" y="24599"/>
                  </a:lnTo>
                  <a:lnTo>
                    <a:pt x="306233" y="52773"/>
                  </a:lnTo>
                  <a:lnTo>
                    <a:pt x="334283" y="89240"/>
                  </a:lnTo>
                  <a:lnTo>
                    <a:pt x="352367" y="132281"/>
                  </a:lnTo>
                  <a:lnTo>
                    <a:pt x="358775" y="180180"/>
                  </a:lnTo>
                  <a:lnTo>
                    <a:pt x="352366" y="228080"/>
                  </a:lnTo>
                  <a:lnTo>
                    <a:pt x="334282" y="271121"/>
                  </a:lnTo>
                  <a:lnTo>
                    <a:pt x="306233" y="307588"/>
                  </a:lnTo>
                  <a:lnTo>
                    <a:pt x="269927" y="335762"/>
                  </a:lnTo>
                  <a:lnTo>
                    <a:pt x="227075" y="353925"/>
                  </a:lnTo>
                  <a:lnTo>
                    <a:pt x="179387" y="360362"/>
                  </a:lnTo>
                  <a:lnTo>
                    <a:pt x="131699" y="353925"/>
                  </a:lnTo>
                  <a:lnTo>
                    <a:pt x="88847" y="335762"/>
                  </a:lnTo>
                  <a:lnTo>
                    <a:pt x="52541" y="307588"/>
                  </a:lnTo>
                  <a:lnTo>
                    <a:pt x="24491" y="271121"/>
                  </a:lnTo>
                  <a:lnTo>
                    <a:pt x="6407" y="228080"/>
                  </a:lnTo>
                  <a:lnTo>
                    <a:pt x="0" y="18018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7053" y="409016"/>
            <a:ext cx="4163695" cy="422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6830">
              <a:lnSpc>
                <a:spcPct val="123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对传统组织模式的影响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流程穿越扁平化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  <a:tabLst>
                <a:tab pos="128778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自组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织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柔性组织成为必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须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  <a:tabLst>
                <a:tab pos="128778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（大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庆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成飞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）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350">
              <a:latin typeface="Microsoft JhengHei"/>
              <a:cs typeface="Microsoft JhengHei"/>
            </a:endParaRPr>
          </a:p>
          <a:p>
            <a:pPr marL="12700" marR="5080">
              <a:lnSpc>
                <a:spcPct val="123000"/>
              </a:lnSpc>
              <a:spcBef>
                <a:spcPts val="5"/>
              </a:spcBef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、对传统劳动方式的影响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面对面超时空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团队个人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838449" y="1263649"/>
            <a:ext cx="1450975" cy="279400"/>
            <a:chOff x="2838449" y="1263649"/>
            <a:chExt cx="1450975" cy="279400"/>
          </a:xfrm>
        </p:grpSpPr>
        <p:sp>
          <p:nvSpPr>
            <p:cNvPr id="4" name="object 4"/>
            <p:cNvSpPr/>
            <p:nvPr/>
          </p:nvSpPr>
          <p:spPr>
            <a:xfrm>
              <a:off x="2843211" y="1268412"/>
              <a:ext cx="1441450" cy="269875"/>
            </a:xfrm>
            <a:custGeom>
              <a:rect l="l" t="t" r="r" b="b"/>
              <a:pathLst>
                <a:path w="1441450" h="269875">
                  <a:moveTo>
                    <a:pt x="1081088" y="269875"/>
                  </a:move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843211" y="1268412"/>
              <a:ext cx="1441450" cy="269875"/>
            </a:xfrm>
            <a:custGeom>
              <a:rect l="l" t="t" r="r" b="b"/>
              <a:pathLst>
                <a:path w="1441450" h="269875">
                  <a:moveTo>
                    <a:pt x="0" y="67468"/>
                  </a:move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2406649" y="4144962"/>
            <a:ext cx="1450975" cy="279400"/>
            <a:chOff x="2406649" y="4144962"/>
            <a:chExt cx="1450975" cy="279400"/>
          </a:xfrm>
        </p:grpSpPr>
        <p:sp>
          <p:nvSpPr>
            <p:cNvPr id="7" name="object 7"/>
            <p:cNvSpPr/>
            <p:nvPr/>
          </p:nvSpPr>
          <p:spPr>
            <a:xfrm>
              <a:off x="2411411" y="4149725"/>
              <a:ext cx="1441450" cy="269875"/>
            </a:xfrm>
            <a:custGeom>
              <a:rect l="l" t="t" r="r" b="b"/>
              <a:pathLst>
                <a:path w="1441450" h="269875">
                  <a:moveTo>
                    <a:pt x="1081088" y="269875"/>
                  </a:move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411411" y="4149725"/>
              <a:ext cx="1441450" cy="269875"/>
            </a:xfrm>
            <a:custGeom>
              <a:rect l="l" t="t" r="r" b="b"/>
              <a:pathLst>
                <a:path w="1441450" h="269875">
                  <a:moveTo>
                    <a:pt x="0" y="67468"/>
                  </a:move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2406649" y="4719637"/>
            <a:ext cx="1450975" cy="279400"/>
            <a:chOff x="2406649" y="4719637"/>
            <a:chExt cx="1450975" cy="279400"/>
          </a:xfrm>
        </p:grpSpPr>
        <p:sp>
          <p:nvSpPr>
            <p:cNvPr id="10" name="object 10"/>
            <p:cNvSpPr/>
            <p:nvPr/>
          </p:nvSpPr>
          <p:spPr>
            <a:xfrm>
              <a:off x="2411411" y="4724400"/>
              <a:ext cx="1441450" cy="269875"/>
            </a:xfrm>
            <a:custGeom>
              <a:rect l="l" t="t" r="r" b="b"/>
              <a:pathLst>
                <a:path w="1441450" h="269875">
                  <a:moveTo>
                    <a:pt x="1081088" y="269875"/>
                  </a:move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411411" y="4724400"/>
              <a:ext cx="1441450" cy="269875"/>
            </a:xfrm>
            <a:custGeom>
              <a:rect l="l" t="t" r="r" b="b"/>
              <a:pathLst>
                <a:path w="1441450" h="269875">
                  <a:moveTo>
                    <a:pt x="0" y="67468"/>
                  </a:move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42240" y="6371907"/>
            <a:ext cx="635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0">
                <a:solidFill>
                  <a:srgbClr val="FFFFFF"/>
                </a:solidFill>
                <a:latin typeface="宋体"/>
                <a:cs typeface="宋体"/>
              </a:rPr>
              <a:t>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56640" y="6371907"/>
            <a:ext cx="1778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FFFFFF"/>
                </a:solidFill>
                <a:latin typeface="宋体"/>
                <a:cs typeface="宋体"/>
              </a:rPr>
              <a:t>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28567"/>
            <a:ext cx="4718050" cy="2845435"/>
          </a:xfrm>
          <a:prstGeom prst="rect">
            <a:avLst/>
          </a:prstGeom>
        </p:spPr>
        <p:txBody>
          <a:bodyPr vert="horz" wrap="square" lIns="0" tIns="209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0"/>
              </a:spcBef>
            </a:pPr>
            <a:r>
              <a:rPr sz="3200" b="0">
                <a:latin typeface="Tahoma"/>
                <a:cs typeface="Tahoma"/>
              </a:rPr>
              <a:t>4</a:t>
            </a:r>
            <a:r>
              <a:rPr sz="3200" b="0" spc="-5">
                <a:latin typeface="宋体"/>
                <a:cs typeface="宋体"/>
              </a:rPr>
              <a:t>、对传统时空观念的影响</a:t>
            </a:r>
            <a:endParaRPr sz="3200">
              <a:latin typeface="宋体"/>
              <a:cs typeface="宋体"/>
            </a:endParaRPr>
          </a:p>
          <a:p>
            <a:pPr marL="23495" marR="2907665" algn="just">
              <a:lnSpc>
                <a:spcPct val="120000"/>
              </a:lnSpc>
              <a:spcBef>
                <a:spcPts val="685"/>
              </a:spcBef>
            </a:pPr>
            <a:r>
              <a:rPr sz="2800" b="0">
                <a:latin typeface="宋体"/>
                <a:cs typeface="宋体"/>
              </a:rPr>
              <a:t>超视界管理工厂供应链</a:t>
            </a:r>
            <a:r>
              <a:rPr sz="2800" b="0" spc="-2870">
                <a:latin typeface="宋体"/>
                <a:cs typeface="宋体"/>
              </a:rPr>
              <a:t>相</a:t>
            </a:r>
            <a:r>
              <a:rPr sz="2800" b="0">
                <a:latin typeface="宋体"/>
                <a:cs typeface="宋体"/>
              </a:rPr>
              <a:t>关利益者全球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053" y="3860546"/>
            <a:ext cx="2159000" cy="2073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零时差运作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2800" spc="-10">
                <a:solidFill>
                  <a:srgbClr val="FFFFFF"/>
                </a:solidFill>
                <a:latin typeface="宋体"/>
                <a:cs typeface="宋体"/>
              </a:rPr>
              <a:t>信息随需随取知识随需随学交易随时可做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902902" y="4372610"/>
            <a:ext cx="2159000" cy="156210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（集团管控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（网络培训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（淘宝网</a:t>
            </a:r>
            <a:r>
              <a:rPr sz="2800" spc="-5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406649" y="2487612"/>
            <a:ext cx="1450975" cy="279400"/>
            <a:chOff x="2406649" y="2487612"/>
            <a:chExt cx="1450975" cy="279400"/>
          </a:xfrm>
        </p:grpSpPr>
        <p:sp>
          <p:nvSpPr>
            <p:cNvPr id="6" name="object 6"/>
            <p:cNvSpPr/>
            <p:nvPr/>
          </p:nvSpPr>
          <p:spPr>
            <a:xfrm>
              <a:off x="2411411" y="2492375"/>
              <a:ext cx="1441450" cy="269875"/>
            </a:xfrm>
            <a:custGeom>
              <a:rect l="l" t="t" r="r" b="b"/>
              <a:pathLst>
                <a:path w="1441450" h="269875">
                  <a:moveTo>
                    <a:pt x="1081088" y="269875"/>
                  </a:move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411411" y="2492375"/>
              <a:ext cx="1441450" cy="269875"/>
            </a:xfrm>
            <a:custGeom>
              <a:rect l="l" t="t" r="r" b="b"/>
              <a:pathLst>
                <a:path w="1441450" h="269875">
                  <a:moveTo>
                    <a:pt x="0" y="67468"/>
                  </a:move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2406649" y="1984375"/>
            <a:ext cx="1450975" cy="279400"/>
            <a:chOff x="2406649" y="1984375"/>
            <a:chExt cx="1450975" cy="279400"/>
          </a:xfrm>
        </p:grpSpPr>
        <p:sp>
          <p:nvSpPr>
            <p:cNvPr id="9" name="object 9"/>
            <p:cNvSpPr/>
            <p:nvPr/>
          </p:nvSpPr>
          <p:spPr>
            <a:xfrm>
              <a:off x="2411411" y="1989138"/>
              <a:ext cx="1441450" cy="269875"/>
            </a:xfrm>
            <a:custGeom>
              <a:rect l="l" t="t" r="r" b="b"/>
              <a:pathLst>
                <a:path w="1441450" h="269875">
                  <a:moveTo>
                    <a:pt x="1081088" y="269875"/>
                  </a:move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411411" y="1989138"/>
              <a:ext cx="1441450" cy="269875"/>
            </a:xfrm>
            <a:custGeom>
              <a:rect l="l" t="t" r="r" b="b"/>
              <a:pathLst>
                <a:path w="1441450" h="269875">
                  <a:moveTo>
                    <a:pt x="0" y="67468"/>
                  </a:move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2406649" y="2992437"/>
            <a:ext cx="1450975" cy="279400"/>
            <a:chOff x="2406649" y="2992437"/>
            <a:chExt cx="1450975" cy="279400"/>
          </a:xfrm>
        </p:grpSpPr>
        <p:sp>
          <p:nvSpPr>
            <p:cNvPr id="12" name="object 12"/>
            <p:cNvSpPr/>
            <p:nvPr/>
          </p:nvSpPr>
          <p:spPr>
            <a:xfrm>
              <a:off x="2411411" y="2997200"/>
              <a:ext cx="1441450" cy="269875"/>
            </a:xfrm>
            <a:custGeom>
              <a:rect l="l" t="t" r="r" b="b"/>
              <a:pathLst>
                <a:path w="1441450" h="269875">
                  <a:moveTo>
                    <a:pt x="1081088" y="269875"/>
                  </a:move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411411" y="2997200"/>
              <a:ext cx="1441450" cy="269875"/>
            </a:xfrm>
            <a:custGeom>
              <a:rect l="l" t="t" r="r" b="b"/>
              <a:pathLst>
                <a:path w="1441450" h="269875">
                  <a:moveTo>
                    <a:pt x="0" y="67468"/>
                  </a:moveTo>
                  <a:lnTo>
                    <a:pt x="1081088" y="67468"/>
                  </a:lnTo>
                  <a:lnTo>
                    <a:pt x="1081088" y="0"/>
                  </a:lnTo>
                  <a:lnTo>
                    <a:pt x="1441450" y="134937"/>
                  </a:lnTo>
                  <a:lnTo>
                    <a:pt x="1081088" y="269875"/>
                  </a:lnTo>
                  <a:lnTo>
                    <a:pt x="1081088" y="202406"/>
                  </a:lnTo>
                  <a:lnTo>
                    <a:pt x="0" y="202406"/>
                  </a:lnTo>
                  <a:lnTo>
                    <a:pt x="0" y="67468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310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结论：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949132"/>
            <a:ext cx="7835900" cy="282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FFCC00"/>
              </a:buClr>
              <a:buSzPct val="121428"/>
              <a:buFont typeface="Tahoma"/>
              <a:buChar char="•"/>
              <a:tabLst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信息技术对传统企业管理的影响是全面的，有些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方面甚至是颠覆性的。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FFCC00"/>
              </a:buClr>
              <a:buFont typeface="Tahoma"/>
              <a:buChar char="•"/>
            </a:pPr>
            <a:endParaRPr sz="285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5"/>
              </a:spcBef>
              <a:buClr>
                <a:srgbClr val="FFCC00"/>
              </a:buClr>
              <a:buSzPct val="121428"/>
              <a:buFont typeface="Tahoma"/>
              <a:buChar char="•"/>
              <a:tabLst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中国企业适逢其时地赶上了信息技术发展的大好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时机，抓住这个时机，管理水平有可能实现后来</a:t>
            </a: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居上。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-5"/>
              <a:t>四、员工管理面临科学方法与人文精</a:t>
            </a:r>
            <a:r>
              <a:rPr spc="1000"/>
              <a:t>                    </a:t>
            </a:r>
            <a:r>
              <a:rPr spc="-10"/>
              <a:t>精神的双重挑战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79611" y="2133600"/>
            <a:ext cx="2160905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1120" rIns="0" bIns="0" rtlCol="0">
            <a:spAutoFit/>
          </a:bodyPr>
          <a:lstStyle/>
          <a:p>
            <a:pPr marL="191135">
              <a:lnSpc>
                <a:spcPct val="100000"/>
              </a:lnSpc>
              <a:spcBef>
                <a:spcPts val="560"/>
              </a:spcBef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员工结构示意图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51499" y="2133600"/>
            <a:ext cx="2160905" cy="4318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71120" rIns="0" bIns="0" rtlCol="0">
            <a:spAutoFit/>
          </a:bodyPr>
          <a:lstStyle/>
          <a:p>
            <a:pPr marL="422909">
              <a:lnSpc>
                <a:spcPct val="100000"/>
              </a:lnSpc>
              <a:spcBef>
                <a:spcPts val="560"/>
              </a:spcBef>
              <a:tabLst>
                <a:tab pos="826135"/>
                <a:tab pos="1482725"/>
              </a:tabLst>
            </a:pP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管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	理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问</a:t>
            </a: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题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046287" y="3063875"/>
            <a:ext cx="1954530" cy="3394075"/>
            <a:chOff x="2046287" y="3063875"/>
            <a:chExt cx="1954530" cy="3394075"/>
          </a:xfrm>
        </p:grpSpPr>
        <p:sp>
          <p:nvSpPr>
            <p:cNvPr id="6" name="object 6"/>
            <p:cNvSpPr/>
            <p:nvPr/>
          </p:nvSpPr>
          <p:spPr>
            <a:xfrm>
              <a:off x="2051050" y="3068638"/>
              <a:ext cx="1945005" cy="3384550"/>
            </a:xfrm>
            <a:custGeom>
              <a:rect l="l" t="t" r="r" b="b"/>
              <a:pathLst>
                <a:path w="1945004" h="3384550">
                  <a:moveTo>
                    <a:pt x="1944688" y="3384550"/>
                  </a:moveTo>
                  <a:lnTo>
                    <a:pt x="0" y="3384550"/>
                  </a:lnTo>
                  <a:lnTo>
                    <a:pt x="972344" y="0"/>
                  </a:lnTo>
                  <a:lnTo>
                    <a:pt x="1944688" y="3384550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051050" y="3068638"/>
              <a:ext cx="1945005" cy="3384550"/>
            </a:xfrm>
            <a:custGeom>
              <a:rect l="l" t="t" r="r" b="b"/>
              <a:pathLst>
                <a:path w="1945004" h="3384550">
                  <a:moveTo>
                    <a:pt x="0" y="3384550"/>
                  </a:moveTo>
                  <a:lnTo>
                    <a:pt x="972344" y="0"/>
                  </a:lnTo>
                  <a:lnTo>
                    <a:pt x="1944688" y="3384550"/>
                  </a:lnTo>
                  <a:lnTo>
                    <a:pt x="0" y="338455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2756694" y="3621087"/>
            <a:ext cx="53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高层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43175" y="4535487"/>
            <a:ext cx="74739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6060"/>
              </a:tabLst>
            </a:pPr>
            <a:r>
              <a:rPr sz="2000" b="1" u="sng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000" b="1" u="sng" spc="-25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Microsoft JhengHei"/>
                <a:cs typeface="Microsoft JhengHei"/>
              </a:rPr>
              <a:t>中层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756694" y="6059487"/>
            <a:ext cx="53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基层</a:t>
            </a:r>
            <a:endParaRPr sz="20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843211" y="3352799"/>
            <a:ext cx="2526030" cy="2673350"/>
            <a:chOff x="2843211" y="3352799"/>
            <a:chExt cx="2526030" cy="2673350"/>
          </a:xfrm>
        </p:grpSpPr>
        <p:sp>
          <p:nvSpPr>
            <p:cNvPr id="12" name="object 12"/>
            <p:cNvSpPr/>
            <p:nvPr/>
          </p:nvSpPr>
          <p:spPr>
            <a:xfrm>
              <a:off x="2843211" y="3716337"/>
              <a:ext cx="360680" cy="0"/>
            </a:xfrm>
            <a:custGeom>
              <a:rect l="l" t="t" r="r" b="b"/>
              <a:pathLst>
                <a:path w="360680">
                  <a:moveTo>
                    <a:pt x="0" y="0"/>
                  </a:moveTo>
                  <a:lnTo>
                    <a:pt x="360362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779837" y="3357562"/>
              <a:ext cx="1368425" cy="71755"/>
            </a:xfrm>
            <a:custGeom>
              <a:rect l="l" t="t" r="r" b="b"/>
              <a:pathLst>
                <a:path w="1368425" h="71754">
                  <a:moveTo>
                    <a:pt x="1026316" y="71437"/>
                  </a:moveTo>
                  <a:lnTo>
                    <a:pt x="1026316" y="53578"/>
                  </a:lnTo>
                  <a:lnTo>
                    <a:pt x="0" y="53578"/>
                  </a:lnTo>
                  <a:lnTo>
                    <a:pt x="0" y="17859"/>
                  </a:lnTo>
                  <a:lnTo>
                    <a:pt x="1026316" y="17859"/>
                  </a:lnTo>
                  <a:lnTo>
                    <a:pt x="1026316" y="0"/>
                  </a:lnTo>
                  <a:lnTo>
                    <a:pt x="1368425" y="35718"/>
                  </a:lnTo>
                  <a:lnTo>
                    <a:pt x="1026316" y="71437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779837" y="3357562"/>
              <a:ext cx="1368425" cy="71755"/>
            </a:xfrm>
            <a:custGeom>
              <a:rect l="l" t="t" r="r" b="b"/>
              <a:pathLst>
                <a:path w="1368425" h="71754">
                  <a:moveTo>
                    <a:pt x="0" y="17859"/>
                  </a:moveTo>
                  <a:lnTo>
                    <a:pt x="1026316" y="17859"/>
                  </a:lnTo>
                  <a:lnTo>
                    <a:pt x="1026316" y="0"/>
                  </a:lnTo>
                  <a:lnTo>
                    <a:pt x="1368425" y="35718"/>
                  </a:lnTo>
                  <a:lnTo>
                    <a:pt x="1026316" y="71437"/>
                  </a:lnTo>
                  <a:lnTo>
                    <a:pt x="1026316" y="53578"/>
                  </a:lnTo>
                  <a:lnTo>
                    <a:pt x="0" y="53578"/>
                  </a:lnTo>
                  <a:lnTo>
                    <a:pt x="0" y="1785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779837" y="4292600"/>
              <a:ext cx="1368425" cy="71755"/>
            </a:xfrm>
            <a:custGeom>
              <a:rect l="l" t="t" r="r" b="b"/>
              <a:pathLst>
                <a:path w="1368425" h="71754">
                  <a:moveTo>
                    <a:pt x="1026316" y="71437"/>
                  </a:moveTo>
                  <a:lnTo>
                    <a:pt x="1026316" y="53578"/>
                  </a:lnTo>
                  <a:lnTo>
                    <a:pt x="0" y="53578"/>
                  </a:lnTo>
                  <a:lnTo>
                    <a:pt x="0" y="17859"/>
                  </a:lnTo>
                  <a:lnTo>
                    <a:pt x="1026316" y="17859"/>
                  </a:lnTo>
                  <a:lnTo>
                    <a:pt x="1026316" y="0"/>
                  </a:lnTo>
                  <a:lnTo>
                    <a:pt x="1368425" y="35719"/>
                  </a:lnTo>
                  <a:lnTo>
                    <a:pt x="1026316" y="71437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779837" y="4292600"/>
              <a:ext cx="1368425" cy="71755"/>
            </a:xfrm>
            <a:custGeom>
              <a:rect l="l" t="t" r="r" b="b"/>
              <a:pathLst>
                <a:path w="1368425" h="71754">
                  <a:moveTo>
                    <a:pt x="0" y="17859"/>
                  </a:moveTo>
                  <a:lnTo>
                    <a:pt x="1026316" y="17859"/>
                  </a:lnTo>
                  <a:lnTo>
                    <a:pt x="1026316" y="0"/>
                  </a:lnTo>
                  <a:lnTo>
                    <a:pt x="1368425" y="35719"/>
                  </a:lnTo>
                  <a:lnTo>
                    <a:pt x="1026316" y="71437"/>
                  </a:lnTo>
                  <a:lnTo>
                    <a:pt x="1026316" y="53578"/>
                  </a:lnTo>
                  <a:lnTo>
                    <a:pt x="0" y="53578"/>
                  </a:lnTo>
                  <a:lnTo>
                    <a:pt x="0" y="1785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995737" y="5949950"/>
              <a:ext cx="1368425" cy="71755"/>
            </a:xfrm>
            <a:custGeom>
              <a:rect l="l" t="t" r="r" b="b"/>
              <a:pathLst>
                <a:path w="1368425" h="71754">
                  <a:moveTo>
                    <a:pt x="1026316" y="71437"/>
                  </a:moveTo>
                  <a:lnTo>
                    <a:pt x="1026316" y="53578"/>
                  </a:lnTo>
                  <a:lnTo>
                    <a:pt x="0" y="53578"/>
                  </a:lnTo>
                  <a:lnTo>
                    <a:pt x="0" y="17859"/>
                  </a:lnTo>
                  <a:lnTo>
                    <a:pt x="1026316" y="17859"/>
                  </a:lnTo>
                  <a:lnTo>
                    <a:pt x="1026316" y="0"/>
                  </a:lnTo>
                  <a:lnTo>
                    <a:pt x="1368425" y="35719"/>
                  </a:lnTo>
                  <a:lnTo>
                    <a:pt x="1026316" y="71437"/>
                  </a:lnTo>
                  <a:close/>
                </a:path>
              </a:pathLst>
            </a:custGeom>
            <a:solidFill>
              <a:srgbClr val="33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95737" y="5949950"/>
              <a:ext cx="1368425" cy="71755"/>
            </a:xfrm>
            <a:custGeom>
              <a:rect l="l" t="t" r="r" b="b"/>
              <a:pathLst>
                <a:path w="1368425" h="71754">
                  <a:moveTo>
                    <a:pt x="0" y="17859"/>
                  </a:moveTo>
                  <a:lnTo>
                    <a:pt x="1026316" y="17859"/>
                  </a:lnTo>
                  <a:lnTo>
                    <a:pt x="1026316" y="0"/>
                  </a:lnTo>
                  <a:lnTo>
                    <a:pt x="1368425" y="35719"/>
                  </a:lnTo>
                  <a:lnTo>
                    <a:pt x="1026316" y="71437"/>
                  </a:lnTo>
                  <a:lnTo>
                    <a:pt x="1026316" y="53578"/>
                  </a:lnTo>
                  <a:lnTo>
                    <a:pt x="0" y="53578"/>
                  </a:lnTo>
                  <a:lnTo>
                    <a:pt x="0" y="17859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5508624" y="2997200"/>
            <a:ext cx="2592705" cy="6477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105410" marR="97790" algn="ctr">
              <a:lnSpc>
                <a:spcPct val="97500"/>
              </a:lnSpc>
              <a:spcBef>
                <a:spcPts val="459"/>
              </a:spcBef>
            </a:pPr>
            <a:r>
              <a:rPr sz="1200" spc="-25">
                <a:solidFill>
                  <a:srgbClr val="FFFFFF"/>
                </a:solidFill>
                <a:latin typeface="宋体"/>
                <a:cs typeface="宋体"/>
              </a:rPr>
              <a:t>治理结构中的权责利安排 激励政策</a:t>
            </a:r>
            <a:r>
              <a:rPr sz="1200" spc="-5">
                <a:solidFill>
                  <a:srgbClr val="FFFFFF"/>
                </a:solidFill>
                <a:latin typeface="宋体"/>
                <a:cs typeface="宋体"/>
              </a:rPr>
              <a:t>市场选择机制 社会责任与个人修养</a:t>
            </a:r>
            <a:r>
              <a:rPr sz="1200">
                <a:solidFill>
                  <a:srgbClr val="FFFFFF"/>
                </a:solidFill>
                <a:latin typeface="宋体"/>
                <a:cs typeface="宋体"/>
              </a:rPr>
              <a:t>权利约束与反腐败</a:t>
            </a:r>
            <a:r>
              <a:rPr sz="1200" spc="-25">
                <a:solidFill>
                  <a:srgbClr val="FFFFFF"/>
                </a:solidFill>
                <a:latin typeface="Arial"/>
                <a:cs typeface="Arial"/>
              </a:rPr>
              <a:t>……</a:t>
            </a:r>
            <a:endParaRPr sz="12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508624" y="3933825"/>
            <a:ext cx="2592705" cy="6477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14604" rIns="0" bIns="0" rtlCol="0">
            <a:spAutoFit/>
          </a:bodyPr>
          <a:lstStyle/>
          <a:p>
            <a:pPr marL="495934" marR="254635" indent="-233679">
              <a:lnSpc>
                <a:spcPct val="97500"/>
              </a:lnSpc>
              <a:spcBef>
                <a:spcPts val="114"/>
              </a:spcBef>
            </a:pPr>
            <a:r>
              <a:rPr sz="1400" spc="-5">
                <a:solidFill>
                  <a:srgbClr val="FFFFFF"/>
                </a:solidFill>
                <a:latin typeface="宋体"/>
                <a:cs typeface="宋体"/>
              </a:rPr>
              <a:t>考核与选择机制 能力培育</a:t>
            </a:r>
            <a:r>
              <a:rPr sz="1400" spc="-10">
                <a:solidFill>
                  <a:srgbClr val="FFFFFF"/>
                </a:solidFill>
                <a:latin typeface="宋体"/>
                <a:cs typeface="宋体"/>
              </a:rPr>
              <a:t>创新激励组织忠诚度</a:t>
            </a:r>
            <a:r>
              <a:rPr sz="1400" spc="50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职业生涯设计</a:t>
            </a:r>
            <a:r>
              <a:rPr sz="1400" spc="-25">
                <a:solidFill>
                  <a:srgbClr val="FFFFFF"/>
                </a:solidFill>
                <a:latin typeface="Arial"/>
                <a:cs typeface="Arial"/>
              </a:rPr>
              <a:t>……</a:t>
            </a:r>
            <a:endParaRPr sz="14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580062" y="5661025"/>
            <a:ext cx="2592705" cy="647700"/>
          </a:xfrm>
          <a:prstGeom prst="rect">
            <a:avLst/>
          </a:prstGeom>
          <a:solidFill>
            <a:srgbClr val="33CCCC"/>
          </a:solidFill>
          <a:ln w="9525">
            <a:solidFill>
              <a:srgbClr val="FFFFFF"/>
            </a:solidFill>
          </a:ln>
        </p:spPr>
        <p:txBody>
          <a:bodyPr vert="horz" wrap="square" lIns="0" tIns="130810" rIns="0" bIns="0" rtlCol="0">
            <a:spAutoFit/>
          </a:bodyPr>
          <a:lstStyle/>
          <a:p>
            <a:pPr marL="407034" marR="221615" indent="-177800">
              <a:lnSpc>
                <a:spcPts val="1600"/>
              </a:lnSpc>
              <a:spcBef>
                <a:spcPts val="1030"/>
              </a:spcBef>
            </a:pPr>
            <a:r>
              <a:rPr sz="1400" spc="-5">
                <a:solidFill>
                  <a:srgbClr val="FFFFFF"/>
                </a:solidFill>
                <a:latin typeface="宋体"/>
                <a:cs typeface="宋体"/>
              </a:rPr>
              <a:t>分配制度技术培训心理关怀</a:t>
            </a: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晋升渠道生活关怀</a:t>
            </a:r>
            <a:r>
              <a:rPr sz="1400" spc="-25">
                <a:solidFill>
                  <a:srgbClr val="FFFFFF"/>
                </a:solidFill>
                <a:latin typeface="Arial"/>
                <a:cs typeface="Arial"/>
              </a:rPr>
              <a:t>……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16484"/>
            <a:ext cx="6934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/>
              <a:t>现代企业管理关于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/>
              <a:t>人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 spc="-10"/>
              <a:t>的三个核心问题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2239" y="6371907"/>
            <a:ext cx="7874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10">
                <a:solidFill>
                  <a:srgbClr val="FFFFFF"/>
                </a:solidFill>
                <a:latin typeface="宋体"/>
                <a:cs typeface="宋体"/>
              </a:rPr>
              <a:t>.....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936121"/>
            <a:ext cx="5230495" cy="2646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、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员工和企业到底是什么关系？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8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、人文精神如何融入员工管理？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8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、怎样才能管理好知识员工？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https://d.book118.com/628111110123006024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Microsoft JhengHei</vt:lpstr>
      <vt:lpstr>Tahoma</vt:lpstr>
      <vt:lpstr>宋体</vt:lpstr>
      <vt:lpstr>黑体</vt:lpstr>
      <vt:lpstr>Times New Roman</vt:lpstr>
      <vt:lpstr>Office Theme</vt:lpstr>
      <vt:lpstr>当前我国企业管理</vt:lpstr>
      <vt:lpstr>PowerPoint Presentation</vt:lpstr>
      <vt:lpstr>一、系统思考全面变革整体提升</vt:lpstr>
      <vt:lpstr>PowerPoint Presentation</vt:lpstr>
      <vt:lpstr>PowerPoint Presentation</vt:lpstr>
      <vt:lpstr>二、创新定位由低端向中高端转化--
-以企业的国际化进程为例</vt:lpstr>
      <vt:lpstr>中国企业国际化的三个阶段、三种形态</vt:lpstr>
      <vt:lpstr>中国企业国际化进程的总体评价</vt:lpstr>
      <vt:lpstr>结论:</vt:lpstr>
      <vt:lpstr>三、信息技术重塑现代管理</vt:lpstr>
      <vt:lpstr>信息技术对传统管理的影响：</vt:lpstr>
      <vt:lpstr>PowerPoint Presentation</vt:lpstr>
      <vt:lpstr>E化管理 示意图</vt:lpstr>
      <vt:lpstr>两种管理流的比较</vt:lpstr>
      <vt:lpstr>PowerPoint Presentation</vt:lpstr>
      <vt:lpstr>4、对传统时空观念的影响
超视界管理工厂供应链相关利益者全球</vt:lpstr>
      <vt:lpstr>结论：</vt:lpstr>
      <vt:lpstr>四、员工管理面临科学方法与人文精                    精神的双重挑战</vt:lpstr>
      <vt:lpstr>现代企业管理关于“人”的三个核心问题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2024-09-01T03:53:15.737</cp:lastPrinted>
  <dcterms:created xsi:type="dcterms:W3CDTF">2024-08-31T19:53:15Z</dcterms:created>
  <dcterms:modified xsi:type="dcterms:W3CDTF">2024-08-31T19:53:17Z</dcterms:modified>
</cp:coreProperties>
</file>