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BB20-D80A-484F-9C3B-E4352311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0465D-52F9-4FBD-B4AE-195A4861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909F3-142E-4B58-8719-C187FC8F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C149A-59C3-4DCE-9661-9A415D87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2B208-AFD2-4F83-B0DF-7A1D4B11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CC103-F90F-4753-B11C-0F1F8934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AEF59-8980-41F6-8A14-234799AC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22E4F-D2CB-4CED-8320-EC7079750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982D6-D8A3-4B63-9B3B-14EF9A87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BA634-4615-4E13-A34B-14FEAB39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BED6C-C518-42D4-B817-9C5ED602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2133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甲型H1N1流感医院感染控制技术课件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医院感染控制的重要性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甲型H1N1流感医院感染控制技术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甲型H1N1流感医院感染控制案例分析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甲型H1N1流感医院感染控制的挑战与对策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甲型H1N1流感概述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甲型H1N1流感是一种由甲型流感病毒引起的急性呼吸道传染病。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具有高度传染性，易引起大规模流行，人群普遍易感，尤其是儿童和老年人。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主要通过飞沫传播，也可通过接触污染物体表面传播。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发热、咳嗽、喉咙痛、流鼻涕、头痛、肌肉疼痛、疲乏、打喷嚏等。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甲型H1N1流感可引起严重疾病，甚至死亡，对公共卫生造成严重威胁。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老年人、儿童、孕妇、身体虚弱和身体虚弱的人来说更容易感染和出现严重症状。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甲型H1N1流感的危害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医院感染控制的重要性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医院应加强清洁和消毒工作，对病房、医疗器械、医护人员手部等进行定期消毒，以杀灭病毒，降低传播风险。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甲型H1N1流感是一种高度传染性的病毒，医院作为救治病人的场所，极易成为病毒传播的温床。因此，采取有效的感染控制措施，防止病毒在医院内的传播至关重要。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医院应建立完善的隔离制度，对疑似或确诊患者进行隔离治疗，并限制无关人员进入隔离区域，以降低交叉感染的风险。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2474" r="2474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529" b="52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16" r="816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防止病毒在医院内的传播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医护人员是救治病人的主力军，但在救治过程中，他们也面临着被感染的风险。因此，采取有效的感染控制措施，保障医护人员的安全至关重要。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医院应为医护人员提供必要的防护用品，如口罩、手套、防护服等，并确保这些用品的质量和数量。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58" b="805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医院应加强对医护人员的培训和教育，提高他们的感染防控意识和技能，使他们能够更好地应对疫情。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保障医护人员的安全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作为救治病人的场所，医院有责任维护患者的健康权益。采取有效的感染控制措施，有助于降低患者的感染风险，保障他们的生命安全。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医院应加强患者的管理和健康教育，告知他们如何预防感染，提高他们的自我保护意识。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对于疑似或确诊患者，医院应采取必要的隔离措施，并给予他们及时、有效的治疗，以减轻他们的病情和痛苦。同时，医院应尊重患者的隐私权和知情权，确保他们的合法权益得到保障。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维护患者的健康权益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https://d.book118.com/628112133060006025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2024-09-02T02:51:59.529</cp:lastPrinted>
  <dcterms:created xsi:type="dcterms:W3CDTF">2024-09-01T18:51:59Z</dcterms:created>
  <dcterms:modified xsi:type="dcterms:W3CDTF">2024-09-01T18:52:01Z</dcterms:modified>
</cp:coreProperties>
</file>