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3" r:id="rId30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tags" Target="tags/tag1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7E4B8CC-E21D-47D3-A649-BBED88D83E3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933E5-9D88-4400-AF31-2B2DD6E15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31934-1E2A-47AF-BB75-D51FC3C51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C4E48-66EB-4161-BA4D-3EDD3664B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3945C-C130-413A-854C-B0F3ED4BD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104720-85BC-402D-9C25-3B6FEB914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92472B-668C-4410-879E-40F5CE1E1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6290F6-601F-42BA-AAFA-5AB0D199B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B2562-AFE4-4328-90FD-3EFBDC8C8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08084-1A04-48F0-AE13-6184E2C60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501A5-07A6-447C-A4F2-F5E4E94BB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C7D84-E794-404E-83D7-4757DE7F3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61ABF4B-9F86-40D8-B56B-BA559CC0CC6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BBFACF2-0423-4D13-9B93-A1260F6B32D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1400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班主任学生鼓励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班主任学生鼓励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鼓励的效果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鼓励的策略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鼓励的应用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鼓励的反思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结论与展望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班主任学生鼓励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鼓励的重要性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增强学生主动学习的动力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激发学习兴趣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帮助学生发现自己的潜力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鼓励可以帮助学生克服困难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树立学习态度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引导学生形成正确的学习观念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提倡积极的学习态度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设立可达目标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帮助学生设立具体、可实现的目标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激励学生努力实现目标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实质性支持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提供学习上的帮助与支持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关注学生发展的全方位需求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鼓励的方式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肯定努力成绩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表扬学生取得的成就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鼓励学生继续努力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鼓励的技巧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鼓励的技巧包括使用正面语言和态度来激励学生，了解学生的需求和困难，多样化的鼓励方式能够更好地适应不同学生的需求。此外，及时、适度的鼓励和真诚的关心也是鼓励学生的重要方式。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鼓励的技巧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用积极正向的语言激励学生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使用鼓励性语言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通过交流了解学生内心需要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了解学生需求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因材施教，因人而异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多样化灵活鼓励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不能过度依赖奖励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适度及时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鼓励的效果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提高学生学习积极性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通过鼓励，学生更愿意主动学习。学生对学习任务更有信心和动力。鼓励是激发学生学习兴趣和热情的有效方式，可以帮助学生保持专注和积极的学习态度。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塑造学生积极向上的心态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培养学生的勇气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鼓励让学生有信心面对挑战和困难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开拓学习思路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学生更愿意尝试新的学习方式和方法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自信的学生更有可能取得好成绩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积极参加考试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勇于表达个人观点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培养学生的自律和自信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鼓励可以让学生养成良好的学习习惯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每天定时复习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积极参与课堂讨论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促进学生个性发展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发掘潜力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通过鼓励，帮助学生发现和发展自己的特长和优势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设定远大目标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学生更能够树立积极向上的人生目标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鼓励的策略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积极认可学生的努力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在教育过程中，除了注重学生的成绩，更应该关注他们的努力。通过积极认可学生的努力，可以激励他们更加努力地学习，鼓励学生探索新的学习领域。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帮助学生建立正确的自我认知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了解自己的优势和不足是自我成长的第一步。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认识自己的优势和不足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鼓励学生勇于改进自己的不足，不断提升自我能力。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积极改进自己的不足之处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提供实质性的支持和指导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在学习和生活上给予学生适当的支持，帮助他们克服困难。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适当的支持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帮助学生设立并实现个人目标，引导他们朝着成功的方向前进。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个人目标规划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共同学习和进步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激励学生之间相互学习，共同进步，形成集体智慧。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创建积极鼓励的学习氛围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互相鼓励和支持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班主任可以通过鼓励和支持学生，营造一个积极向上的学习氛围。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学生之间相互鼓励，形成良好的学习互助机制。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通过以上鼓励的策略，班主任可以有效激发学生的学习热情和自我成长意识，营造出一个积极向上的学习氛围，帮助学生实现个人目标，共同进步。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鼓励的应用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鼓励学生追求更高的目标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在教育中，帮助学生设立具体可行的目标是非常重要的，这样可以让学生明确自己的方向。同时，鼓励学生不断努力提高自己，可以让他们保持积极向上的心态，克服困难并取得更好的成绩。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鼓励学生追求更高的目标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帮助学生设立具体可行的目标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保持积极向上的心态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鼓励学生不断努力提高自己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鼓励学生独立思考和解决问题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在教育中，鼓励学生独立思考和解决问题是非常重要的，这样可以培养他们的批判性思维和解决问题的能力。同时，勇于探索和敢于提问可以让学生不断突破自己的局限，获得更多的知识和经验。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鼓励学生独立思考和解决问题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突破局限，获取知识和经验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鼓励学生勇于探索，敢于提问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提高思维能力和解决问题能力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培养学生的批判性思维和解决问题的能力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鼓励学生发挥创造力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激发学生的想象力和创造力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鼓励学生表达自己独特的见解和观点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鼓励学生发挥创造力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激发创造力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激发学生的想象力和创造力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促进个性发展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鼓励学生表达自己独特的见解和观点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https://d.book118.com/628114002010006050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169</Paragraphs>
  <Slides>26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班主任学生鼓励</vt:lpstr>
      <vt:lpstr>目录</vt:lpstr>
      <vt:lpstr>第1章 班主任学生鼓励</vt:lpstr>
      <vt:lpstr>鼓励的重要性</vt:lpstr>
      <vt:lpstr>鼓励的方式</vt:lpstr>
      <vt:lpstr> </vt:lpstr>
      <vt:lpstr>鼓励的技巧</vt:lpstr>
      <vt:lpstr>第2章 鼓励的效果</vt:lpstr>
      <vt:lpstr> </vt:lpstr>
      <vt:lpstr>塑造学生积极向上的心态</vt:lpstr>
      <vt:lpstr>培养学生的自律和自信</vt:lpstr>
      <vt:lpstr>促进学生个性发展</vt:lpstr>
      <vt:lpstr>第3章 鼓励的策略</vt:lpstr>
      <vt:lpstr> </vt:lpstr>
      <vt:lpstr>帮助学生建立正确的自我认知</vt:lpstr>
      <vt:lpstr>提供实质性的支持和指导</vt:lpstr>
      <vt:lpstr>创建积极鼓励的学习氛围</vt:lpstr>
      <vt:lpstr>总结</vt:lpstr>
      <vt:lpstr>第四章 鼓励的应用</vt:lpstr>
      <vt:lpstr>鼓励学生追求更高的目标</vt:lpstr>
      <vt:lpstr>鼓励学生追求更高的目标</vt:lpstr>
      <vt:lpstr> </vt:lpstr>
      <vt:lpstr>鼓励学生独立思考和解决问题</vt:lpstr>
      <vt:lpstr>鼓励学生发挥创造力</vt:lpstr>
      <vt:lpstr>鼓励学生发挥创造力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2024-09-29T14:28:19.877</cp:lastPrinted>
  <dcterms:created xsi:type="dcterms:W3CDTF">2024-09-29T06:28:19Z</dcterms:created>
  <dcterms:modified xsi:type="dcterms:W3CDTF">2024-09-29T06:28:22Z</dcterms:modified>
</cp:coreProperties>
</file>