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7ECF8-AD08-462F-B108-D4768AFC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D90A6-574D-4C39-B39C-0873F625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E2CC1-3B61-4AF3-BB66-FEE083FF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7A2C1-D0B5-4B28-8758-61DD7589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C6AF1-D349-4BD6-B3C6-0BF6A73A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256C8-629C-4FC3-AB29-32B187B9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87191-9021-46EB-A66A-91760B0B1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F2FF9-646A-48F4-B750-27D6D6758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3CBA5-5902-4B9D-AB44-E60CC27B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A2198-44B7-4DD8-A8FC-60A3627C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66C67-F122-44CD-8916-14CF4FC4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4027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呼吸衰竭患者护理查房</a:t>
            </a:r>
            <a:r>
              <a:rPr lang="en-US" altLang="zh-CN" sz="5175" b="1" err="1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00AF5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AF5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AF5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AF5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呼吸衰竭患者的护理评估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呼吸衰竭患者的护理措施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呼吸衰竭患者的康复与自我管理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呼吸衰竭患者的护理案例分析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呼吸衰竭是指各种原因引起的肺通气和（或）换气功能严重障碍，使静息状态下亦不能维持足够的气体交换，导致低氧血症伴（或不伴）高碳酸血症，进而引起一系列病理生理改变和相应临床表现的综合征。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呼吸衰竭按照动脉血气分类，可分为I型呼吸衰竭和Ⅱ型呼吸衰竭。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I型呼吸衰竭是由肺实质或肺血管病变引起的换气功能障碍，肺部广泛病变如肺炎、肺栓塞、肺水肿等均可引起呼吸衰竭。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Ⅱ型呼吸衰竭是由通气功能障碍引起的，如慢性阻塞性肺疾病、支气管哮喘等。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呼吸衰竭的定义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根据病程可分为急性和慢性呼吸衰竭，慢性呼吸衰竭更为常见。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根据病因可分为中枢性和周围性呼吸衰竭，中枢性呼吸衰竭多由中枢神经系统病变引起，如脑炎、脑外伤、脑肿瘤等；周围性呼吸衰竭多由肺部病变引起，如肺炎、肺水肿等。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呼吸衰竭的分类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呼吸衰竭的原因包括肺部病变、中枢神经系统病变、外周气道阻塞等。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包括呼吸困难、发绀、精神症状、循环系统症状等。其中呼吸困难是最早出现的症状，表现为呼吸频率增快、深度加深；发绀是缺氧的典型表现，严重时可出现意识障碍、抽搐等精神症状；循环系统症状包括心动过速、血压下降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呼吸衰竭的原因与症状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呼吸衰竭患者的护理评估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监测患者的体温、心率、呼吸频率、血压等基本生命体征，评估患者的身体状况。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血氧饱和度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监测患者的血氧饱和度，判断其缺氧程度及治疗效果。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听诊患者的呼吸音，了解其呼吸道是否通畅，判断是否存在肺部感染或胸腔积液等并发症。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评估患者是否存在焦虑和恐惧等情绪问题，了解其心理状况。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判断患者是否愿意配合治疗和护理，了解其治疗依从性。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评估患者的睡眠质量，了解其是否受到疾病影响而出现失眠等问题。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评估病房的空气质量、温度、湿度等环境因素，确保患者生活在一个舒适的环境中。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病房环境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了解患者的家庭环境，评估是否有利于患者康复和保持健康的生活方式。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呼吸衰竭患者的护理措施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呼吸衰竭患者需要使用各种药物，如抗生素、支气管扩张剂、祛痰药等，护士需确保患者遵医嘱准确用药。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遵医嘱准确用药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呼吸衰竭患者在使用药物治疗时可能会出现不良反应，如胃肠道不适、过敏反应等，护士需密切观察并及时处理。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观察药物不良反应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17" r="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根据患者的病情和药物代谢情况，护士需协助医生调整药物剂量，以达到最佳治疗效果。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调整药物剂量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监测血氧饱和度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呼吸衰竭患者需要监测血氧饱和度，以了解治疗效果和调整吸氧参数，护士需密切监测并记录数据。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遵医嘱给予吸氧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对于呼吸衰竭患者，吸氧是重要的治疗措施之一，护士需遵医嘱给予患者吸氧。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吸氧时需要保持呼吸道通畅，护士需协助患者排痰、保持呼吸道通畅。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00" r="15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https://d.book118.com/628114027074006025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2024-09-02T06:46:48.741</cp:lastPrinted>
  <dcterms:created xsi:type="dcterms:W3CDTF">2024-09-01T22:46:48Z</dcterms:created>
  <dcterms:modified xsi:type="dcterms:W3CDTF">2024-09-01T22:46:50Z</dcterms:modified>
</cp:coreProperties>
</file>