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23D03-04C9-4D59-8ABE-883DF7AA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E60B52-D32B-4309-A0A3-55A630C9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34B6F-0A54-4EAA-9A92-77CF9293F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F5483-4D93-4738-B014-C460EEECC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14104-C59A-4C10-875F-64973AABC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E72311-2DFA-4396-916A-3E76403CD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36CE3D-852E-4A47-8A48-BCFDEBE29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D478A-40C0-4B6E-9E83-EF3CC4D06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9729B-A846-40E6-8852-CC1F59E8D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B44FD-3A63-4458-8702-C35EE3EA1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12AE2-55CF-49E1-950A-3A057B29F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5042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急性心肌梗死护理查房朱钦兰心得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急性心肌梗死护理查房的实践与体会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急性心肌梗死护理查房的未来展望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朱钦兰老师在急性心肌梗死护理查房中的贡献与影响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急性心肌梗死是由于冠状动脉急性闭塞导致心肌缺血、缺氧而引起的坏死。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发病急骤，病情危重，需要及时诊断和治疗，以降低病死率和并发症发生率。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811" r="188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胸痛、心前区疼痛，可放射至左肩、左臂、下颌等部位。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室性早搏、室性心动过速、室颤等。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呼吸困难、肺水肿等。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血压下降，甚至出现休克。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急性心肌梗死的临床表现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心电图、心肌酶谱、冠状动脉造影等检查有助于确诊急性心肌梗死。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药物治疗、再灌注治疗（溶栓或PCI）、冠状动脉搭桥手术等。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密切观察病情变化，做好疼痛护理、心理护理、生活护理等方面的工作，以促进患者康复。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急性心肌梗死的诊断与治疗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急性心肌梗死患者的护理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https://d.book118.com/628115042017006027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2024-09-04T18:15:05.375</cp:lastPrinted>
  <dcterms:created xsi:type="dcterms:W3CDTF">2024-09-04T10:15:05Z</dcterms:created>
  <dcterms:modified xsi:type="dcterms:W3CDTF">2024-09-04T10:15:07Z</dcterms:modified>
</cp:coreProperties>
</file>