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DEECC-A7DF-4157-AFF1-9DA0D791F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405FA6-6076-4171-937D-28431FB83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2E7AC8-3AD6-43E4-B407-103AC6448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D35AEC-2286-4313-8132-1138F7E86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DA37BC-A396-4B0E-AAAF-648086404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F5FC1C-C1E2-4FB8-AC10-F40EA301F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1338B1-39C1-4816-9AE3-FE8FC5753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91D8FF-A5BA-4C80-A83C-9D9201DEA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8BC55F-AC05-4A71-805D-39C7A5574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1C60FE-F231-4D3F-B16F-5C23A943B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10EA90-CB7A-47B2-8D35-9F416B316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11506607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《旋转体的侧面积》ppt课件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旋转体的侧面积概述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常见旋转体的侧面积计算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旋转体的侧面积计算公式推导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旋转体的侧面积计算实例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旋转体的侧面积在生活中的应用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旋转体的侧面积概述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909" r="2390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旋转体是由一个平面图形绕其一条直线旋转一周形成的立体图形。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根据平面图形的形状，旋转体可分为圆柱、圆锥、圆台等。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旋转体的定义与分类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侧面积是指旋转体侧面的表面积。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根据平面图形的形状和旋转轴的位置，采用相应的公式计算侧面积。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侧面积的概念与计算方法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侧面积是研究旋转体的重要参数，通过侧面积可以进一步探讨旋转体的其他性质和特征。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侧面积的计算可以帮助我们解决一些几何作图问题，例如求作一个立体图形的截面等。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在几何建模中，侧面积是描述立体图形的重要参数，可以帮助我们理解图形的结构和特征。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立体几何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几何作图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几何建模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侧面积在几何学中的应用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常见旋转体的侧面积计算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圆柱体的侧面积计算公式为2πrh，其中r是底面圆的半径，h是高。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圆柱体的侧面积计算公式为2πrh，其中π是圆周率，r是底面圆的半径，h是高。这个公式是通过将圆柱体展开成长方形来推导得出的。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圆柱体的侧面积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圆锥体的侧面积计算公式为πrl，其中r是底面圆的半径，l是斜高。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圆锥体的侧面积计算公式为πrl，其中π是圆周率，r是底面圆的半径，l是斜高。这个公式是通过将圆锥体展开成扇形来推导得出的。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圆锥体的侧面积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圆台的侧面积计算公式为π(r1+r2)l，其中r1和r2分别是圆台的上底面和下底面的半径，l是圆台的高。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圆台的侧面积计算公式为π(r1+r2)l，其中π是圆周率，r1和r2分别是圆台的上底面和下底面的半径，l是圆台的高。这个公式是通过将圆台展开成扇环来推导得出的。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圆台的侧面积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球的侧面积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球的侧面积计算公式为2πRc，其中R是球的半径，c是球冠的高。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球的侧面积计算公式为2πRc，其中π是圆周率，R是球的半径，c是球冠的高。这个公式是通过将球冠展开成扇形来推导得出的。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旋转体的侧面积计算公式推导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$S = 2pi rh$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圆柱体侧面积公式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圆柱体侧面展开为一个矩形，矩形的长为圆的周长，宽为圆柱的高，因此侧面积等于圆的周长乘以圆柱的高。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推导过程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圆柱体侧面积公式的推导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https://d.book118.com/628115066073006032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2024-09-10T02:39:15.764</cp:lastPrinted>
  <dcterms:created xsi:type="dcterms:W3CDTF">2024-09-09T18:39:15Z</dcterms:created>
  <dcterms:modified xsi:type="dcterms:W3CDTF">2024-09-09T18:39:17Z</dcterms:modified>
</cp:coreProperties>
</file>