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DDB86-B1C0-467E-B78D-18518015D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41C2F-3347-4EDF-A373-5A1FFB5AE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402A4-F5E9-4497-A72E-D4A85E6ED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1A2F84-8B72-4776-A1C6-831003E81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0FB1BF-A2E7-4525-A136-8EA470D4C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54E1A5-3F54-4116-9031-27D6F30CD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6979F0-B6D4-4822-B8E2-3B4D27B75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36BDDF-EA54-45C7-86CA-781A08D0C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195D9-C93B-4212-98A8-5734E87FF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F8089-1C7A-4749-B188-4512B3A5F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85150-1EC4-42F4-8E9F-2F721CE19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1513414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电子雷管发展前景分析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电子雷管技术现状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电子雷管市场现状及发展趋势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电子雷管技术面临的挑战与机遇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电子雷管技术未来发展方向与趋势预测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电子雷管技术的起源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电子雷管技术的出现源于对传统雷管技术的改进和升级。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传统雷管的局限性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传统雷管在安全性、可靠性和使用效率等方面存在诸多问题，如易引发爆炸、误操作等。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电子雷管技术的优势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电子雷管技术通过引入电子控制技术，提高了雷管的安全性和使用效率，降低了误操作的风险。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通过对电子雷管发展前景的分析，探讨电子雷管技术的未来发展趋势和应用前景。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为相关企业和研究机构提供参考，推动电子雷管技术的进一步发展和应用。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电子雷管技术现状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6824385" y="841294"/>
            <a:ext cx="4968572" cy="5706182"/>
            <a:chOff x="6824385" y="841294"/>
            <a:chExt cx="4968572" cy="5706182"/>
          </a:xfrm>
        </p:grpSpPr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75" r="16675"/>
            <a:stretch>
              <a:fillRect/>
            </a:stretch>
          </p:blipFill>
          <p:spPr>
            <a:xfrm>
              <a:off x="9032809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667" r="16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5">
              <a:alphaModFix/>
            </a:blip>
            <a:srcRect l="30250" r="30250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8" name="Freeform 8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雷管技术原理主要包括起爆控制电路、点火电路和安全系统三部分。起爆控制电路负责接收来自起爆器或其他控制设备的信号，控制点火电路的工作；点火电路则负责产生足够的能量，使雷管引爆；安全系统则用于确保雷管在运输、储存和使用过程中的安全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电子雷管技术原理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电子雷管技术具有高精度、高可靠性、高安全性等特点。通过精确控制起爆时间和能量，可以实现精确爆破；同时，采用先进的加密技术和安全系统，可以防止雷管被非法引爆，提高了使用安全性。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7862" b="7862"/>
          <a:stretch>
            <a:fillRect/>
          </a:stretch>
        </p:blipFill>
        <p:spPr>
          <a:xfrm>
            <a:off x="763829" y="2145985"/>
            <a:ext cx="4887637" cy="2739226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电子雷管技术特点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6635" r="16635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alphaModFix/>
          </a:blip>
          <a:srcRect l="16643" r="16643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雷管技术广泛应用于矿山爆破、水利水电工程、铁路和公路建设等领域。在矿山爆破中，电子雷管可以实现精确爆破，提高爆破效果和安全性；在水利水电工程中，电子雷管可用于坝体拆除等高精度爆破作业；在铁路和公路建设中，电子雷管可用于隧道开挖、路基填筑等作业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电子雷管技术应用领域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电子雷管市场现状及发展趋势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电子雷管市场规模及增长趋势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随着科技的不断进步和爆破工程的需求增加，电子雷管市场规模不断扩大。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随着爆破工程领域的不断发展，电子雷管市场仍将保持快速增长趋势。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https://d.book118.com/628115134141006035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2024-09-14T23:38:47.046</cp:lastPrinted>
  <dcterms:created xsi:type="dcterms:W3CDTF">2024-09-14T15:38:47Z</dcterms:created>
  <dcterms:modified xsi:type="dcterms:W3CDTF">2024-09-14T15:38:49Z</dcterms:modified>
</cp:coreProperties>
</file>