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E143B3-A47A-4C9C-AF15-2B130CADC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A13A0-2CDF-4E12-802A-A18EF0634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063B08-F612-4BF0-A169-5B4720388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704960-36F2-4257-AC8C-AEBA463CC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245E04-F4E1-4AB1-ADEB-CDC1E91724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46B72D-5CEB-40B4-84E5-10AAB937C6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811204-53F9-4712-8C4D-93C8526C9A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AE1248-44B9-4F55-A83E-91C4427A5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1D94C0-6650-4C07-87C8-61F335381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5748A-3F13-443E-8499-C27E97509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F4E82E-AB04-4A67-86A4-AD3D8CEE2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1603202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营销渠道营运资金周转率</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营销渠道营运资金周转率的计算与分析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影响营销渠道营运资金周转率的因素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提高营销渠道营运资金周转率的策略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营销渠道营运资金周转率是指企业在一定时期内营销渠道营运资金的周转次数，反映了企业营销渠道的运营效率和资金利用效率。</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营销渠道营运资金周转率的计算公式为：营销渠道营运资金周转率=本期销售收入/本期营销渠道平均营运资金。其中，本期营销渠道平均营运资金是期初和期末营销渠道营运资金的平均值。</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营销渠道营运资金周转率的概念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营销渠道营运资金周转率是评估企业营销渠道运营效率和资金利用效率的重要指标，反映了企业营销渠道的运营状况和财务状况。</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通过分析营销渠道营运资金周转率的变化趋势，可以帮助企业了解营销渠道运营状况的变化，及时发现和解决潜在问题，提高企业的经营绩效和市场竞争力。</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营销渠道营运资金周转率越高，说明企业营销渠道的运营效率和资金利用效率越高，企业的盈利能力越强。</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营销渠道营运资金周转率的意义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营销渠道营运资金周转率的计算与分析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solidFill>
                <a:latin typeface="Microsoft Yahei"/>
                <a:ea typeface="Microsoft Yahei"/>
                <a:cs typeface="Microsoft Yahei"/>
              </a:rPr>
              <a:t>营销渠道营运资金周转率是指企业在一定时期内营销渠道营运资金的周转次数，通常用天数表示。</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solidFill>
                <a:latin typeface="Microsoft Yahei"/>
                <a:ea typeface="Microsoft Yahei"/>
                <a:cs typeface="Microsoft Yahei"/>
              </a:rPr>
              <a:t>营销渠道营运资金包括应收账款、存货和预付账款等。</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solidFill>
                <a:latin typeface="Microsoft Yahei"/>
                <a:ea typeface="Microsoft Yahei"/>
                <a:cs typeface="Microsoft Yahei"/>
              </a:rPr>
              <a:t>营销渠道营运资金周转率越高，说明企业的营销渠道营运效率越高，企业的经营状况越好。</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solidFill>
                <a:latin typeface="Microsoft Yahei"/>
                <a:ea typeface="Microsoft Yahei"/>
                <a:cs typeface="Microsoft Yahei"/>
              </a:rPr>
              <a:t>营销渠道营运资金周转率的计算公式为：营销渠道营运资金周转率=本期销售收入/本期营销渠道营运资金。</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营销渠道营运资金周转率的计算方法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营销渠道营运资金周转率的分析要点</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分析营销渠道营运资金周转率的变化趋势，了解企业营销渠道营运效率的变化情况。</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比较不同企业或行业的营销渠道营运资金周转率，评估企业在行业中的竞争地位。</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分析影响营销渠道营运资金周转率的主要因素，如应收账款、存货和预付账款等的管理情况。</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根据分析结果，制定相应的营销策略和管理措施，提高企业的营销渠道营运效率。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影响营销渠道营运资金周转率的因素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1972" r="2197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市场需求增加可能导致企业需要更多的营运资金来扩大生产和销售，从而影响营销渠道营运资金周转率。</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市场需求增加</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市场需求减少可能导致企业库存积压，销售收入减少，从而影响营销渠道营运资金周转率。</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市场需求减少</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营销策略调整</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营销投入增加</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企业增加营销投入可能导致营销渠道营运资金占用增加，从而影响营销渠道营运资金周转率。</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营销投入减少</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企业减少营销投入可能导致营销渠道营运资金占用减少，从而影响营销渠道营运资金周转率。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https://d.book118.com/628116032020006037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2024-09-16T20:04:46.198</cp:lastPrinted>
  <dcterms:created xsi:type="dcterms:W3CDTF">2024-09-16T12:04:46Z</dcterms:created>
  <dcterms:modified xsi:type="dcterms:W3CDTF">2024-09-16T12:04:48Z</dcterms:modified>
</cp:coreProperties>
</file>