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0681C2-3C10-447E-932A-7FE599636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AFC9D1-7CB4-497C-BD18-D8AE9FC93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C0E753-5C9C-4561-AB01-F2127D96A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90AD94-0D7C-4776-B11F-D5BD11BD3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61F70D-B278-4F67-A5DD-1CBE3D89AD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9D8A8C-2C7A-489E-A311-D2EE6D5F4C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A1B916-19C9-4692-8487-2C127DF1EC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EBA56A-3643-442E-8C8C-F8B1DA05A7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E1455D-99B9-46E7-8810-66915C99DB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A831B-7DE2-44A1-B736-7C962A24B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43FDF-4C13-47CF-8EB6-0B2D457E9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16077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谈谈哲学视角下生存与生活</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日期: </a:t>
            </a:r>
          </a:p>
        </p:txBody>
      </p:sp>
      <p:sp>
        <p:nvSpPr>
          <p:cNvPr id="6" name="AutoShape 6"/>
          <p:cNvSpPr/>
          <p:nvPr/>
        </p:nvSpPr>
        <p:spPr>
          <a:xfrm>
            <a:off x="958956" y="5502858"/>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生存与生活的哲学含义</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哲学视角下的生存</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哲学视角下的生活</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生存与生活的平衡与融合</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哲学视角下生存与生活的实践应用</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结论：哲学视角下生存与生活的意义与启示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生存与生活的哲学含义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生存的定义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生存是指生命体的存在状态，包括生命体的存在、延续和活动。在哲学上，生存被视为一种基本的人类价值，是人类自我保护和追求幸福的基础。</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哲学思考</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生存的哲学思考涉及人类生存的条件、意义和价值等方面。生存作为人类最基本的需求之一，是人类思考自身存在和意义的基础。</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生存的定义与哲学思考</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生活是指生命体的活动状态，包括物质生活和精神生活。在哲学上，生活被视为一种自我实现和追求幸福的过程。</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生活的定义</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生活的哲学思考涉及人类生活的意义、价值和目的等方面。生活作为人类自我实现和追求幸福的过程，是人类思考自身存在和意义的基础。</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哲学思考</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生活的定义与哲学思考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生存和生活是相互联系的，生存是生活的基础和前提，生活是生存的体现和升华。生存是生命体的基本需求，而生活则是生命体在满足基本需求后的一种自我实现和追求幸福的过程。</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区别</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生存和生活也存在明显的区别。生存更多的是关注生命体的存在状态和条件，而生活则更注重生命体的活动状态和精神追求。生存是生活的基础和前提，但生活则是生存的体现和升华。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联系</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生存与生活的联系与区别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哲学视角下的生存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生存的意义与价值</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生存的意义在于寻找和实现生命的价值，包括个人和社会的价值。人们可以通过工作、学习、社交和创造等方式来寻找和实现价值，从而赋予生命意义。</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意义</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生存的价值在于为个人和社会做出贡献。个人可以通过实现自己的梦想和目标，为社会做出贡献；社会则可以通过提供良好的环境和资源，为个人创造更好的生存条件。</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价值</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困境</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生存的困境主要来自于外部环境和内部心理的压力。外部环境包括自然灾害、社会动荡等不可控因素，内部心理则包括焦虑、恐惧、孤独等情感问题。</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生存的挑战主要来自于如何面对和解决这些困境。人们可以通过提高自己的适应能力、增强心理素质、学习应对策略等方法来应对困境，同时也可以寻求他人的帮助和支持。</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生存的困境与挑战</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生存的超越指的是超越物质的束缚，追求更高层次的精神满足。人们可以通过艺术、文化、宗教等活动来超越日常生活的琐碎和局限，提升自己的精神境界。</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生存的精神追求指的是追求内在的平静和满足，而不是外在的物质和地位。人们可以通过冥想、修行、志愿服务等方式来追求内心的平静和满足，从而实现生存的超越。</a:t>
            </a:r>
          </a:p>
        </p:txBody>
      </p:sp>
      <p:sp>
        <p:nvSpPr>
          <p:cNvPr id="8" name="TextBox 8"/>
          <p:cNvSpPr txBox="1"/>
          <p:nvPr/>
        </p:nvSpPr>
        <p:spPr>
          <a:xfrm>
            <a:off x="1964092"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超越</a:t>
            </a:r>
          </a:p>
        </p:txBody>
      </p:sp>
      <p:sp>
        <p:nvSpPr>
          <p:cNvPr id="9" name="TextBox 9"/>
          <p:cNvSpPr txBox="1"/>
          <p:nvPr/>
        </p:nvSpPr>
        <p:spPr>
          <a:xfrm>
            <a:off x="6381655"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精神追求</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生存的超越与精神追求</a:t>
            </a:r>
          </a:p>
        </p:txBody>
      </p:sp>
      <p:sp>
        <p:nvSpPr>
          <p:cNvPr id="31" name="Freeform 31"/>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哲学视角下的生活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生活对每个人来说都具有独特的意义，人们对于意义的追寻是哲学思考的一个重要方面。</a:t>
            </a:r>
          </a:p>
        </p:txBody>
      </p:sp>
      <p:sp>
        <p:nvSpPr>
          <p:cNvPr id="4" name="TextBox 4"/>
          <p:cNvSpPr txBox="1"/>
          <p:nvPr/>
        </p:nvSpPr>
        <p:spPr>
          <a:xfrm>
            <a:off x="994345" y="1509487"/>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意义探寻</a:t>
            </a:r>
          </a:p>
        </p:txBody>
      </p:sp>
      <p:pic>
        <p:nvPicPr>
          <p:cNvPr id="5" name="Picture 5"/>
          <p:cNvPicPr>
            <a:picLocks noChangeAspect="1"/>
          </p:cNvPicPr>
          <p:nvPr/>
        </p:nvPicPr>
        <p:blipFill>
          <a:blip r:embed="rId2"/>
          <a:srcRect t="13333" b="1333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个体的价值观往往在童年时期开始形成，哲学思考可以帮助我们审视和塑造自己的价值观。</a:t>
            </a:r>
          </a:p>
        </p:txBody>
      </p:sp>
      <p:sp>
        <p:nvSpPr>
          <p:cNvPr id="7" name="TextBox 7"/>
          <p:cNvSpPr txBox="1"/>
          <p:nvPr/>
        </p:nvSpPr>
        <p:spPr>
          <a:xfrm>
            <a:off x="994345" y="3118831"/>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价值观塑造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通过思考生活的意义和价值，我们可以设定符合自己价值观的人生目标。</a:t>
            </a:r>
          </a:p>
        </p:txBody>
      </p:sp>
      <p:sp>
        <p:nvSpPr>
          <p:cNvPr id="9" name="TextBox 9"/>
          <p:cNvSpPr txBox="1"/>
          <p:nvPr/>
        </p:nvSpPr>
        <p:spPr>
          <a:xfrm>
            <a:off x="994345" y="4755268"/>
            <a:ext cx="4154618"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人生目标设定</a:t>
            </a:r>
          </a:p>
        </p:txBody>
      </p:sp>
      <p:grpSp>
        <p:nvGrpSpPr>
          <p:cNvPr id="10" name="Group 10"/>
          <p:cNvGrpSpPr/>
          <p:nvPr/>
        </p:nvGrpSpPr>
        <p:grpSpPr>
          <a:xfrm>
            <a:off x="454963" y="285778"/>
            <a:ext cx="515576" cy="440418"/>
            <a:chOff x="454963" y="285778"/>
            <a:chExt cx="515576" cy="440418"/>
          </a:xfrm>
        </p:grpSpPr>
        <p:sp>
          <p:nvSpPr>
            <p:cNvPr id="11" name="AutoShape 11"/>
            <p:cNvSpPr/>
            <p:nvPr/>
          </p:nvSpPr>
          <p:spPr>
            <a:xfrm>
              <a:off x="454963" y="28872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28577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2874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2964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2923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065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035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0526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1423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101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242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213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230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320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278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420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390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4081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64978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456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31" name="TextBox 31"/>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生活的意义与价值</a:t>
            </a:r>
          </a:p>
        </p:txBody>
      </p:sp>
      <p:sp>
        <p:nvSpPr>
          <p:cNvPr id="32" name="AutoShape 32"/>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992" r="99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0526"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道德冲突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生活中常常面临道德抉择，哲学思考可以帮助我们理解和解决这些冲突。</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生活的困境与挑战</a:t>
            </a:r>
          </a:p>
        </p:txBody>
      </p:sp>
      <p:sp>
        <p:nvSpPr>
          <p:cNvPr id="29" name="AutoShape 29"/>
          <p:cNvSpPr/>
          <p:nvPr/>
        </p:nvSpPr>
        <p:spPr>
          <a:xfrm>
            <a:off x="4935912" y="1819581"/>
            <a:ext cx="993758" cy="993758"/>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4950526" y="197508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31" name="TextBox 31"/>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人生难题</a:t>
            </a:r>
          </a:p>
        </p:txBody>
      </p:sp>
      <p:sp>
        <p:nvSpPr>
          <p:cNvPr id="32" name="TextBox 32"/>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生活中常常会遇到各种困境和挑战，如生老病死、道德抉择等，这些是哲学思考的重要主题。</a:t>
            </a:r>
          </a:p>
        </p:txBody>
      </p:sp>
      <p:sp>
        <p:nvSpPr>
          <p:cNvPr id="33" name="AutoShape 33"/>
          <p:cNvSpPr/>
          <p:nvPr/>
        </p:nvSpPr>
        <p:spPr>
          <a:xfrm>
            <a:off x="4935912" y="3457771"/>
            <a:ext cx="993758" cy="993758"/>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4950526"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35" name="TextBox 35"/>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存在主义焦虑</a:t>
            </a:r>
          </a:p>
        </p:txBody>
      </p:sp>
      <p:sp>
        <p:nvSpPr>
          <p:cNvPr id="36" name="TextBox 36"/>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在面对生活的无意义和孤独时，存在主义提供了对人生困境的深刻洞察和解决策略。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https://d.book118.com/628116077002006043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2024-09-22T08:42:10.386</cp:lastPrinted>
  <dcterms:created xsi:type="dcterms:W3CDTF">2024-09-22T00:42:10Z</dcterms:created>
  <dcterms:modified xsi:type="dcterms:W3CDTF">2024-09-22T00:42:12Z</dcterms:modified>
</cp:coreProperties>
</file>