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354.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574580-EEF9-4F5F-8A18-48319B5F7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349EA0-6256-41BE-ABD7-06143DADA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7F69E7-ECD8-4135-B6F3-32A9565C28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A8C250-4019-48D1-820B-7C136B74A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3413F6-DC9A-4E40-8A67-8842DA73D0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A95F85-A40B-4DC8-B777-B794C585A7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00FE33-E7E4-48A1-BCE2-74254F2F12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FE6357-E373-4D78-8040-5B659F56EB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911ECE-1DBF-456C-9BA6-AC4DFEDC82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A85DEF-2803-4154-9CF9-B5BAB41F1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130E1B-7C36-42CE-B6AE-E72D64898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3.png" /><Relationship Id="rId7" Type="http://schemas.openxmlformats.org/officeDocument/2006/relationships/tags" Target="../tags/tag27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3.xml" /><Relationship Id="rId11" Type="http://schemas.openxmlformats.org/officeDocument/2006/relationships/tags" Target="../tags/tag28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image" Target="../media/image3.png" /><Relationship Id="rId7" Type="http://schemas.openxmlformats.org/officeDocument/2006/relationships/tags" Target="../tags/tag28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image" Target="../media/image3.png" /><Relationship Id="rId7" Type="http://schemas.openxmlformats.org/officeDocument/2006/relationships/tags" Target="../tags/tag29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3.png" /><Relationship Id="rId7" Type="http://schemas.openxmlformats.org/officeDocument/2006/relationships/tags" Target="../tags/tag29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image" Target="../media/image3.png" /><Relationship Id="rId7" Type="http://schemas.openxmlformats.org/officeDocument/2006/relationships/tags" Target="../tags/tag2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image" Target="../media/image3.png" /><Relationship Id="rId7" Type="http://schemas.openxmlformats.org/officeDocument/2006/relationships/tags" Target="../tags/tag2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4.xml" /><Relationship Id="rId11" Type="http://schemas.openxmlformats.org/officeDocument/2006/relationships/tags" Target="../tags/tag305.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tags" Target="../tags/tag303.xml" /><Relationship Id="rId8" Type="http://schemas.openxmlformats.org/officeDocument/2006/relationships/image" Target="../media/image4.png" /><Relationship Id="rId9" Type="http://schemas.openxmlformats.org/officeDocument/2006/relationships/image" Target="../media/image5.sv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0.xml" /><Relationship Id="rId11" Type="http://schemas.openxmlformats.org/officeDocument/2006/relationships/tags" Target="../tags/tag311.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tags" Target="../tags/tag308.xml" /><Relationship Id="rId7" Type="http://schemas.openxmlformats.org/officeDocument/2006/relationships/tags" Target="../tags/tag309.xml" /><Relationship Id="rId8" Type="http://schemas.openxmlformats.org/officeDocument/2006/relationships/image" Target="../media/image4.png" /><Relationship Id="rId9" Type="http://schemas.openxmlformats.org/officeDocument/2006/relationships/image" Target="../media/image5.sv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image" Target="../media/image3.png" /><Relationship Id="rId7" Type="http://schemas.openxmlformats.org/officeDocument/2006/relationships/tags" Target="../tags/tag3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9.xml" /><Relationship Id="rId11" Type="http://schemas.openxmlformats.org/officeDocument/2006/relationships/tags" Target="../tags/tag320.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tags" Target="../tags/tag317.xml" /><Relationship Id="rId7" Type="http://schemas.openxmlformats.org/officeDocument/2006/relationships/tags" Target="../tags/tag318.xml" /><Relationship Id="rId8" Type="http://schemas.openxmlformats.org/officeDocument/2006/relationships/image" Target="../media/image4.png" /><Relationship Id="rId9" Type="http://schemas.openxmlformats.org/officeDocument/2006/relationships/image" Target="../media/image5.sv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3.png" /><Relationship Id="rId7" Type="http://schemas.openxmlformats.org/officeDocument/2006/relationships/tags" Target="../tags/tag32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8.xml" /><Relationship Id="rId11" Type="http://schemas.openxmlformats.org/officeDocument/2006/relationships/tags" Target="../tags/tag329.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tags" Target="../tags/tag326.xml" /><Relationship Id="rId7" Type="http://schemas.openxmlformats.org/officeDocument/2006/relationships/tags" Target="../tags/tag327.xml" /><Relationship Id="rId8" Type="http://schemas.openxmlformats.org/officeDocument/2006/relationships/image" Target="../media/image4.png" /><Relationship Id="rId9" Type="http://schemas.openxmlformats.org/officeDocument/2006/relationships/image" Target="../media/image5.sv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image" Target="../media/image3.png" /><Relationship Id="rId7" Type="http://schemas.openxmlformats.org/officeDocument/2006/relationships/tags" Target="../tags/tag33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7.xml" /><Relationship Id="rId11" Type="http://schemas.openxmlformats.org/officeDocument/2006/relationships/tags" Target="../tags/tag338.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tags" Target="../tags/tag335.xml" /><Relationship Id="rId7" Type="http://schemas.openxmlformats.org/officeDocument/2006/relationships/tags" Target="../tags/tag336.xml" /><Relationship Id="rId8" Type="http://schemas.openxmlformats.org/officeDocument/2006/relationships/image" Target="../media/image4.png" /><Relationship Id="rId9" Type="http://schemas.openxmlformats.org/officeDocument/2006/relationships/image" Target="../media/image5.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image" Target="../media/image3.png" /><Relationship Id="rId7" Type="http://schemas.openxmlformats.org/officeDocument/2006/relationships/tags" Target="../tags/tag34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6.xml" /><Relationship Id="rId11" Type="http://schemas.openxmlformats.org/officeDocument/2006/relationships/tags" Target="../tags/tag347.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42.xml" /><Relationship Id="rId5" Type="http://schemas.openxmlformats.org/officeDocument/2006/relationships/tags" Target="../tags/tag343.xml" /><Relationship Id="rId6" Type="http://schemas.openxmlformats.org/officeDocument/2006/relationships/tags" Target="../tags/tag344.xml" /><Relationship Id="rId7" Type="http://schemas.openxmlformats.org/officeDocument/2006/relationships/tags" Target="../tags/tag345.xml" /><Relationship Id="rId8" Type="http://schemas.openxmlformats.org/officeDocument/2006/relationships/image" Target="../media/image4.png" /><Relationship Id="rId9" Type="http://schemas.openxmlformats.org/officeDocument/2006/relationships/image" Target="../media/image5.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3.png" /><Relationship Id="rId7" Type="http://schemas.openxmlformats.org/officeDocument/2006/relationships/tags" Target="../tags/tag35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51.xml" /><Relationship Id="rId5" Type="http://schemas.openxmlformats.org/officeDocument/2006/relationships/tags" Target="../tags/tag352.xml" /><Relationship Id="rId6" Type="http://schemas.openxmlformats.org/officeDocument/2006/relationships/image" Target="../media/image3.png" /><Relationship Id="rId7" Type="http://schemas.openxmlformats.org/officeDocument/2006/relationships/tags" Target="../tags/tag35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1612503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核心素养视域下初中生活化作文教学研究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一、任务驱动型作文教学的概念和特点</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三、高中语文任务驱动型作文教学的效果与反思</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二、高中语文任务驱动型作文教学的实践</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7"/>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18"/>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19"/>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0"/>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1"/>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2"/>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3"/>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4"/>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新课标的背景下，高中语文作文教学面临着新的挑战和机遇。任务驱动型作文教学是一种新型的写作教学方式，它强调学生在任务情境中通过自主探究、合作学习和实践应用来提高写作能力。本次演示将探讨高中语文任务驱动型作文教学的研究和实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一、任务驱动型作文教学的概念和特点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一、任务驱动型作文教学的概念和特点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任务驱动型作文教学是指教师在教学过程中，通过创设具体的任务情境，引导学生主动参与写作，以培养学生的写作兴趣和提高学生的写作能力为目标的一种教学方式。这种教学方式具有以下特点：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一、任务驱动型作文教学的概念和特点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1、任务情境具体真实：任务驱动型作文教学注重创设真实的任务情境，使学生能够更好地理解写作的主题和要求，从而更好地进行写作。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一、任务驱动型作文教学的概念和特点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2、学生主体性：任务驱动型作文教学强调学生的主体性，要求学生主动参与写作，通过探究、合作、实践等方式完成任务。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一、任务驱动型作文教学的概念和特点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3、实践性：任务驱动型作文教学注重实践，要求学生将所学知识应用到具体的写作实践中，从而提高学生的写作水平。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一、任务驱动型作文教学的概念和特点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4、多元评价：任务驱动型作文教学采用多元评价方式，不仅学生的写作成果，还学生在完成任务过程中的表现和进步。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二、高中语文任务驱动型作文教学的实践</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1、创设任务情境</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1、创设任务情境</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任务驱动型作文教学的第一步是创设具体的任务情境。教师可以通过多种方式创设任务情境，如利用多媒体技术展示图片、视频等素材，引导学生阅读相关的文本材料，或者通过角色扮演等方式让学生亲身感受任务情境。在创设任务情境时，教师要注重情境的真实性和可行性，要尽可能地贴近学生的生活和实践经验，从而更好地激发学生的写作兴趣和灵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2、引导学生自主探究</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2、引导学生自主探究</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任务驱动型作文教学中，教师需要引导学生自主探究写作的主题和思路。教师可以提供一些探究方法和思路，如组织学生进行头脑风暴、小组讨论、案例分析等，帮助学生搜集相关资料和信息，引导学生深入思考和分析问题。在这个过程中，教师要鼓励学生积极发表自己的观点和看法，培养学生的独立思考能力和创新精神。</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3、组织学生合作学习</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3、组织学生合作学习</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合作学习是任务驱动型作文教学中常用的一种学习方式。教师可以组织学生成立学习小组，让小组成员之间互相交流、讨论和分享写作经验。通过合作学习，学生可以互相帮助、互相学习、互相启发，从而更好地完成写作任务。同时，合作学习还可以培养学生的团队合作精神和沟通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4、实践应用与反馈</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4、实践应用与反馈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任务驱动型作文教学中，实践应用是关键环节之一。学生需要在具体的写作实践中应用所学知识，并通过反馈来不断改进和提高自己的写作水平。教师可以组织学生进行写作练习、写作比赛等活动，鼓励学生积极参与写作，并对学生的作品进行及时评价和反馈。在反馈过程中，教师要注重肯定学生的优点和进步，指出学生的不足之处并给出改进建议，从而帮助学生不断提高自己的写作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三、高中语文任务驱动型作文教学的效果与反思</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三、高中语文任务驱动型作文教学的效果与反思</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通过实践证明，高中语文任务驱动型作文教学可以取得良好的教学效果。首先，这种教学方式可以激发学生的学习兴趣和积极性，使学生更加主动地参与到写作过程中来；其次，任务驱动型作文教学可以提高学生的写作能力和水平，使学生更加熟练地掌握写作技巧和方法；最后，任务驱动型作文教学还可以培养学生的团队合作精神、创新精神和自主学习能力等综合素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三、高中语文任务驱动型作文教学的效果与反思</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然而，在实践过程中也存在着一些问题需要反思。例如，有些学生对任务驱动型作文教学的要求不够适应，需要教师加强引导和帮助；有些学生在合作学习中存在参与度不高、交流不畅等问题，需要教师并及时解决。此外，教师还需要加强对任务驱动型作文教学的理论研究和实践探索，不断完善这种教学方式的理论体系和实践经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https://d.book118.com/628116125035006030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22</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一、任务驱动型作文教学的概念和特点</vt:lpstr>
      <vt:lpstr>一、任务驱动型作文教学的概念和特点</vt:lpstr>
      <vt:lpstr>一、任务驱动型作文教学的概念和特点</vt:lpstr>
      <vt:lpstr>一、任务驱动型作文教学的概念和特点</vt:lpstr>
      <vt:lpstr>一、任务驱动型作文教学的概念和特点</vt:lpstr>
      <vt:lpstr>PowerPoint Presentation</vt:lpstr>
      <vt:lpstr>PowerPoint Presentation</vt:lpstr>
      <vt:lpstr>1、创设任务情境</vt:lpstr>
      <vt:lpstr>PowerPoint Presentation</vt:lpstr>
      <vt:lpstr>2、引导学生自主探究</vt:lpstr>
      <vt:lpstr>PowerPoint Presentation</vt:lpstr>
      <vt:lpstr>3、组织学生合作学习</vt:lpstr>
      <vt:lpstr>PowerPoint Presentation</vt:lpstr>
      <vt:lpstr>4、实践应用与反馈</vt:lpstr>
      <vt:lpstr>PowerPoint Presentation</vt:lpstr>
      <vt:lpstr>三、高中语文任务驱动型作文教学的效果与反思</vt:lpstr>
      <vt:lpstr>三、高中语文任务驱动型作文教学的效果与反思</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2024-09-06T14:44:18.609</cp:lastPrinted>
  <dcterms:created xsi:type="dcterms:W3CDTF">2024-09-06T06:44:18Z</dcterms:created>
  <dcterms:modified xsi:type="dcterms:W3CDTF">2024-09-06T06:44:25Z</dcterms:modified>
</cp:coreProperties>
</file>