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B8FBC-0F1D-44AA-A9E3-7D58A914B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0775F-FF1A-44A2-BD9A-77579BA2C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58CB0-0985-40C1-8A6C-4F05AB604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B3816-DFBC-4FEA-BC2E-A53821DB5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0A8C4-37FC-4AD7-8C66-A0DB8A428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60EE67-6AAB-4D88-B164-426D8C05A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12F91-A544-42A8-8732-ED48EFF9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DEA5F-F09C-4FFA-A1B4-0EA4DE33C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E159B-1335-4A00-A8CA-7B80CCC01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DEE0C-D69A-493A-A7B7-A4EEF04CB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E4625-9C47-40CC-9B85-556C339F8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20045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学生假期打工心得体会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打工背景与目的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工作经历与感受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收获与成长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对未来影响及意义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打工背景与目的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通过打工，可以接触到不同的人和事，锻炼自己的沟通能力和解决问题的能力。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锻炼自己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赚取零花钱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92" r="10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00" r="139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打工可以带来一定的经济收入，对于学生来说，可以减轻家庭的经济负担。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通过打工，可以将所学到的理论知识应用到实践中，加深对知识的理解。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选择打工原因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在餐厅内为顾客提供优质的服务，包括点餐、送餐、清理餐桌等。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餐厅服务员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负责为顾客结账、提供购物袋、处理退换货等问题。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超市收银员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为学生提供一对一或小组辅导，帮助学生提高学习成绩和解决问题的能力。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打工岗位及职责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提高自己的能力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通过打工，期望能够提高自己的沟通能力、解决问题的能力、团队协作能力等。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赚取足够的零花钱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希望通过打工赚取足够的零花钱，以应对日常开销和突发情况。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获得实践经验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希望通过打工获得实践经验，为未来的职业发展打下基础。同时，也期望通过实践发现自己的兴趣所在，为未来的职业选择提供参考。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期望与目标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工作经历与感受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我所在的打工地点是一家餐厅，环境整洁明亮，设备齐全，工作氛围轻松愉快。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同事们都非常友好，乐于助人，我们之间相互帮助，共同进步。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同事关系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上级对待我们非常和善，给予我们充分的指导和支持，让我们能够快速融入工作。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上下级关系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工作环境与氛围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在团队中，每个人都有自己的职责和任务，我们需要相互配合才能完成工作。通过沟通和协商，我们成功地解决了各种问题，让团队更加紧密。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在打工过程中，我遇到了很多挑战，比如工作量大、时间紧迫等。但是通过合理安排时间和调整工作方式，我逐渐适应了这种工作节奏。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面对挑战和困难时，我积极寻求帮助和支持，向同事和上级请教经验和方法。同时，我也不断学习和提升自己的能力，以更好地应对各种情况。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417" r="15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遇到挑战及解决方法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在工作中，同事们经常互相帮助，共同解决问题。这种团队精神让我感受到了温暖和力量。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互相帮助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我们之间保持着良好的沟通和交流，分享工作经验和心得。这不仅增进了彼此的了解，也有助于提高工作效率。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通过与同事们的相处，我不仅学到了很多工作技能和方法，还学会了如何与人相处、如何处理人际关系等。这些经历让我更加成熟和自信。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与同事相处经历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收获与成长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https://d.book118.com/628120045006006036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2024-09-15T03:28:41.776</cp:lastPrinted>
  <dcterms:created xsi:type="dcterms:W3CDTF">2024-09-14T19:28:41Z</dcterms:created>
  <dcterms:modified xsi:type="dcterms:W3CDTF">2024-09-14T19:28:43Z</dcterms:modified>
</cp:coreProperties>
</file>