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7D032-811C-4068-A8EB-54E2099AC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DEB7E-3E01-4586-B707-7075C6B58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C03AC-F7A6-438F-B9BD-539B9D704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4126D2-9222-4867-9C31-2D70517CE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7DF42F-9AE8-434E-B477-C7EB9D1A5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D7C71E-10C9-400F-A615-E64B789B9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4BDCA8-6436-477D-A8D8-DA84FB261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D7D083-1150-461C-A88A-5539E1860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7F62F5-5557-4458-AEBE-046D6762E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3519C-D17A-4C86-988D-B29A79832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CC732-4380-4E44-89CA-F0B9C8A89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20131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护理人员应急预案培训课件常见应急事件处理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常见应急事件类型及特点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应急处理流程与操作规范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护理人员专项技能提升策略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案例分析：成功应对经验分享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总结与展望：构建高效应急管理体系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定义：应急预案是针对可能发生的重大事故或灾害，为保证迅速、有序、有效地开展应急与救援行动、降低事故损失而预先制定的有关计划或方案。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提高应对突发事件的能力，减少人员伤亡和财产损失。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规范应急处置流程，确保救援工作的高效、有序进行。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加强团队协作，提高整体救援能力。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主要职责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熟练掌握各种急救技能，迅速准确地判断伤员病情。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做好伤员的心理疏导工作，减轻其恐惧和焦虑情绪。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积极配合医生和其他救援人员，共同实施救援行动。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角色定位：护理人员是应急救援队伍的重要组成部分，负责现场急救、伤员转运、心理疏导等工作。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针对医院整体安全而制定的全面性预案，包括应急组织、通讯联络、现场处置等方面。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综合应急预案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专项应急预案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现场处置方案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针对某一类突发事件或特定场景而制定的专门性预案，如火灾、地震等。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针对具体事件或场景而制定的现场处置流程，包括人员疏散、伤员救治、危险源控制等。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应急预案体系架构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常见应急事件类型及特点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581" b="55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503" b="275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突发公共卫生事件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疫情爆发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如新冠疫情等，具有传播速度快、范围广、防控难度大的特点。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食物中毒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因食品污染或有毒物质引起，表现为恶心、呕吐、腹痛等症状。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群体性不明原因疾病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短时间内出现多例相同症状患者，原因尚不明确。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造成建筑物倒塌、人员伤亡，引发次生灾害如火灾、水灾等。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92" b="16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淹没房屋、道路，造成交通中断、水源污染等后果。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洪水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伴随暴雨、风暴潮等，破坏力极大，威胁生命财产安全。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台风/飓风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火势蔓延迅速，产生大量浓烟和有毒气体，易造成人员伤亡。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车辆碰撞、翻车等，导致人员受伤、交通拥堵。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792" r="15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有毒化学物质泄漏，对人员和环境造成严重危害。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化学泄漏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事故灾难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群体性事件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因社会矛盾激化而引发的集体抗议、示威等活动，影响社会稳定。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恐怖袭击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针对公共场所或重要设施的暴力袭击，造成人员伤亡和社会恐慌。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网络安全事件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黑客攻击、病毒传播等，威胁个人信息安全和国家安全。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125" r="191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417" r="174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社会安全事件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应急处理流程与操作规范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625" r="15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保持通讯畅通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确保与相关部门和人员的通讯畅通，及时传递信息，协调处置工作。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发现应急事件，立即报告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护理人员发现应急事件后，应立即向值班医生或上级报告，说明事件性质、地点、涉及人员等情况。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启动应急响应程序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根据医院应急预案，启动相应的应急响应程序，组织救援力量进行处置。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报告与响应机制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迅速评估现场情况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护理人员应迅速评估现场情况，包括患者病情、危险因素、可用资源等，为制定处置措施提供依据。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采取紧急处置措施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根据现场情况，采取相应的紧急处置措施，如心肺复苏、止血、包扎等，确保患者生命安全。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协调其他救援力量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根据需要，协调其他救援力量参与处置工作，如医疗、消防、警察等。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现场评估与处置措施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护理人员应与医疗、护理、后勤等相关部门保持沟通协调，确保应急处置工作的顺利进行。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与相关部门沟通协调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根据应急处置工作的需要，合理调配人力、物力、财力等资源，确保处置工作的顺利进行。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合理调配资源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护理人员应及时记录应急处置工作的过程和结果，并向相关部门和领导汇报。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及时记录与汇报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协调沟通与资源调配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https://d.book118.com/628120131014006032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2024-09-09T08:27:15.381</cp:lastPrinted>
  <dcterms:created xsi:type="dcterms:W3CDTF">2024-09-09T00:27:15Z</dcterms:created>
  <dcterms:modified xsi:type="dcterms:W3CDTF">2024-09-09T00:27:17Z</dcterms:modified>
</cp:coreProperties>
</file>