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BE947-63D5-4A05-871F-41E24267A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BFE35-9424-4B61-8830-3B219A3EE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15DC0-56A9-44B3-96C9-8382D01B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E940F-F4EA-4026-ADA2-F629D0C5A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44D71-4584-42EF-B37B-F3982144A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43F8A-E841-4E8C-B4B5-08A9D7F04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EEACC-9A76-46E7-8BC2-2DC63338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D9EBE-DB1F-40AE-84E8-8A442DB4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4C186-C2A8-48FE-8E85-42472270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7AF3B-492A-4375-9339-11A02E48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B9C05-0E24-46E8-B798-903591864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1036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营销创新模式选择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营销创新模式选择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营销创新案例分析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营销创新的未来趋势与挑战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营销创新是指企业为了满足市场需求、提升品牌形象和增加销售额，通过引入新的营销策略、工具和技术，创造独特的营销价值的过程。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营销创新不仅包括产品、价格、渠道和促销策略的创新，还包括品牌管理、客户关系管理、市场调研等方面的创新。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随着消费者需求的不断变化，企业需要通过营销创新来满足消费者的需求，提升消费者满意度和忠诚度。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营销创新有助于企业塑造独特的品牌形象，提升品牌知名度和美誉度。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通过创新的营销策略，企业可以吸引更多潜在客户，提高客户转化率和复购率，从而增加销售额。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随着互联网、大数据、人工智能等技术的发展，为企业提供了更多的营销创新机会。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市场竞争的加剧促使企业不断进行营销创新，以保持竞争优势。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消费者行为的不断变化为企业提供了新的营销机会和创新动力。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营销创新的驱动因素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营销创新模式选择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根据目标市场的需求和竞争态势，为品牌制定独特的定位，以区别于竞争对手。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通过创意性的视觉元素、品牌故事等方式，塑造品牌独特的形象和个性。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运用多元化的传播渠道和新媒体平台，提高品牌知名度和影响力。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关注消费者需求，优化产品设计，提高产品的功能性和审美性。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产品设计创新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根据市场变化和消费者需求，调整产品组合，提供更丰富、更符合市场需求的产品线。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根据成本、市场需求和竞争状况，制定合理的定价策略，提高产品竞争力。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产品营销创新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加强渠道管理和合作，提高渠道效率和忠诚度，实现渠道共赢。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优化渠道布局，拓展新的销售渠道，提高产品覆盖面和市场占有率。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运用现代信息技术和电子商务平台，提高渠道运营效率和客户体验。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29" r="192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渠道营销创新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https://d.book118.com/628121036113006036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2024-09-16T04:20:19.791</cp:lastPrinted>
  <dcterms:created xsi:type="dcterms:W3CDTF">2024-09-15T20:20:19Z</dcterms:created>
  <dcterms:modified xsi:type="dcterms:W3CDTF">2024-09-15T20:20:21Z</dcterms:modified>
</cp:coreProperties>
</file>