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865E7-93FC-42E5-89AB-AE2450B02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B2111-8C42-4AB7-9015-DB97808F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9878C-6E74-41D3-B63D-C87132C07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5DD08-2079-4421-88F5-1D7415E48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87C58-E336-4803-ACFE-CF5F5C221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831A97-6FEA-4772-B7E0-659D827DE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12913-8BAF-45E6-906C-F4B7185B0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6C403-8FC4-45B1-94BD-5A2F9A397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96958-835B-4033-8385-A3809B38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AC278-A443-4C0F-AFF9-ADE54F362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F018A-7B7C-4AA1-8B7C-5743C9AEB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21055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电商数字推广与营销策略实操工具与案例培训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电商数字推广概述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社交媒体运营及内容创意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广告投放与流量获取技巧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案例分享：成功电商数字推广案例解析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电商数字推广概述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随着互联网的普及和消费者购物习惯的改变，电商市场规模不断扩大，未来仍有巨大增长空间。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电商行业竞争激烈，各大平台都在不断推出新的营销策略和工具，以吸引更多消费者。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社交电商和内容电商成为电商行业的新趋势，通过社交媒体和内容营销吸引消费者，提高销售额。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社交电商和内容电商的崛起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通过数字推广可以在网络上迅速提高品牌知名度，吸引更多潜在消费者。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精准定位目标受众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2" b="1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数字推广可以精准定位目标受众，提高广告的转化率和效果。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相对于传统广告方式，数字推广可以降低营销成本，同时实现更高的回报率。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数字推广在电商中重要性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电商数字推广常用手段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在社交媒体平台上发布内容、互动和广告，吸引潜在消费者关注和购买。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搜索引擎营销（SEM）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通过付费广告在搜索引擎中展示广告，吸引潜在消费者点击进入网站。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通过优化网站结构和内容，提高网站在搜索引擎中的排名，吸引更多流量。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通过创作优质的内容吸引潜在消费者，提高品牌知名度和信任度。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通过电子邮件向潜在消费者发送营销信息，促进销售和转化。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通过市场调研和数据分析，明确目标受众的特征，包括年龄、性别、地域、职业、兴趣等。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深入了解目标受众的需求、痛点和期望，以便制定更精准的营销策略。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受众需求洞察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研究竞争对手的目标受众定位、产品特点和营销策略，以寻找差异化竞争优势。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全面梳理产品的功能、性能、外观、品质等方面的特点，挖掘产品的独特之处。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根据目标受众的需求和竞争对手的分析，提炼出产品的核心卖点和差异化优势。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卖点提炼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通过广告、宣传册、社交媒体等渠道，将产品的卖点传达给目标受众，提高产品认知度和吸引力。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卖点宣传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产品差异化卖点挖掘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根据活动目标，制定具体的活动方案，包括活动主题、时间、地点、参与人员、预算等。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活动目标设定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明确营销活动的目标，如提高品牌知名度、促进产品销售、增加用户粘性等。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通过线上线下渠道，如社交媒体、广告、邮件、短信等，对活动进行广泛宣传和推广，吸引目标受众参与。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在活动结束后，对活动进行总结和评估，分析活动效果、总结经验教训，为下一次活动提供参考。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活动执行与监控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按照活动方案进行活动执行，并对活动效果进行实时监控和调整，确保活动目标的达成。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营销活动策划及执行流程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关键词研究与布局策略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确定目标关键词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通过市场调研和竞争对手分析，确定与电商业务相关且具有较高搜索量的目标关键词。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关键词布局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在网站标题、描述、正文、图片ALT标签等位置合理布局关键词，提高关键词密度和相关性。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长尾关键词优化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利用长尾关键词具有较低竞争度和较高转化率的特点，进行针对性优化，提高网站流量和转化率。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网站导航优化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设计清晰、简洁的网站导航，方便用户快速找到所需信息，同时也有利于搜索引擎抓取和收录网站页面。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URL结构优化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采用简洁、易记的URL结构，包含目标关键词，提高URL的可读性和搜索引擎友好性。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网站内链建设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通过合理设置内部链接，提高网站页面之间的相关性和权重传递，提升整体网站的搜索引擎排名。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667" r="10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网站结构优化建议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https://d.book118.com/628121055142006041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2024-09-20T20:59:48.396</cp:lastPrinted>
  <dcterms:created xsi:type="dcterms:W3CDTF">2024-09-20T12:59:48Z</dcterms:created>
  <dcterms:modified xsi:type="dcterms:W3CDTF">2024-09-20T12:59:50Z</dcterms:modified>
</cp:coreProperties>
</file>