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266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728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2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A8CF0D-CB23-4DE2-A6C8-372EDFEFF3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2B57C2-DCC9-44A1-A67D-3AE68ACEDC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5825F5-22FA-4A93-89AD-EC7F308E36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6414E3-346E-4D78-9A23-6CB6ADCEA0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D53CCA-9DD5-49F3-97FE-DDFFD1DD3E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3B4C866-57C9-44B0-BDDE-E3D23DBD84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C4F562-012E-4ED2-A893-370DE462B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80E14E-9B05-4667-9D03-6522360522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0978D7-B272-434B-9E10-AF37384735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8771E1-DD44-45E7-B21C-B061DB4967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82C951-02EE-439F-B311-12303C0909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 err="1">
                <a:sym typeface="+mn-ea"/>
              </a:rPr>
              <a:t>编辑文本</a:t>
            </a:r>
            <a:endParaRPr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buClrTx/>
              <a:buSzTx/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buClrTx/>
              <a:buSzTx/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buClrTx/>
              <a:buSzTx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6256" r:id="rId2"/>
    <p:sldLayoutId id="2147486257" r:id="rId3"/>
    <p:sldLayoutId id="2147486258" r:id="rId4"/>
    <p:sldLayoutId id="2147486259" r:id="rId5"/>
    <p:sldLayoutId id="2147486260" r:id="rId6"/>
    <p:sldLayoutId id="2147486261" r:id="rId7"/>
    <p:sldLayoutId id="2147486262" r:id="rId8"/>
    <p:sldLayoutId id="2147486263" r:id="rId9"/>
    <p:sldLayoutId id="2147486264" r:id="rId10"/>
    <p:sldLayoutId id="2147486265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26" Type="http://schemas.openxmlformats.org/officeDocument/2006/relationships/tags" Target="../tags/tag724.xml" /><Relationship Id="rId27" Type="http://schemas.openxmlformats.org/officeDocument/2006/relationships/tags" Target="../tags/tag725.xml" /><Relationship Id="rId28" Type="http://schemas.openxmlformats.org/officeDocument/2006/relationships/tags" Target="../tags/tag726.xml" /><Relationship Id="rId29" Type="http://schemas.openxmlformats.org/officeDocument/2006/relationships/tags" Target="../tags/tag727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8121060074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客户满意度提升的持续改进策略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50222" name="标题"/>
          <p:cNvSpPr txBox="1"/>
          <p:nvPr>
            <p:custDataLst>
              <p:tags r:id="rId5"/>
            </p:custDataLst>
          </p:nvPr>
        </p:nvSpPr>
        <p:spPr>
          <a:xfrm>
            <a:off x="7122160" y="69469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6"/>
            </p:custDataLst>
          </p:nvPr>
        </p:nvSpPr>
        <p:spPr>
          <a:xfrm>
            <a:off x="5979795" y="48387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7"/>
            </p:custDataLst>
          </p:nvPr>
        </p:nvSpPr>
        <p:spPr>
          <a:xfrm>
            <a:off x="6072505" y="57658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5993765" y="70539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9"/>
            </p:custDataLst>
          </p:nvPr>
        </p:nvSpPr>
        <p:spPr>
          <a:xfrm>
            <a:off x="7527290" y="1702435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客户满意度的重要性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10"/>
            </p:custDataLst>
          </p:nvPr>
        </p:nvSpPr>
        <p:spPr>
          <a:xfrm>
            <a:off x="6384925" y="149161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11"/>
            </p:custDataLst>
          </p:nvPr>
        </p:nvSpPr>
        <p:spPr>
          <a:xfrm>
            <a:off x="6477635" y="158432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2"/>
            </p:custDataLst>
          </p:nvPr>
        </p:nvSpPr>
        <p:spPr>
          <a:xfrm>
            <a:off x="6398895" y="171313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3"/>
            </p:custDataLst>
          </p:nvPr>
        </p:nvSpPr>
        <p:spPr>
          <a:xfrm>
            <a:off x="7669530" y="2710180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客户满意度现状分析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4"/>
            </p:custDataLst>
          </p:nvPr>
        </p:nvSpPr>
        <p:spPr>
          <a:xfrm>
            <a:off x="6527165" y="249936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5"/>
            </p:custDataLst>
          </p:nvPr>
        </p:nvSpPr>
        <p:spPr>
          <a:xfrm>
            <a:off x="6619875" y="259207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6"/>
            </p:custDataLst>
          </p:nvPr>
        </p:nvSpPr>
        <p:spPr>
          <a:xfrm>
            <a:off x="6541135" y="272088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7"/>
            </p:custDataLst>
          </p:nvPr>
        </p:nvSpPr>
        <p:spPr>
          <a:xfrm>
            <a:off x="7669530" y="3717925"/>
            <a:ext cx="4208780" cy="8248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持续改进策略制定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8"/>
            </p:custDataLst>
          </p:nvPr>
        </p:nvSpPr>
        <p:spPr>
          <a:xfrm>
            <a:off x="6527165" y="350710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9"/>
            </p:custDataLst>
          </p:nvPr>
        </p:nvSpPr>
        <p:spPr>
          <a:xfrm>
            <a:off x="6619875" y="359981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6541135" y="372862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21"/>
            </p:custDataLst>
          </p:nvPr>
        </p:nvSpPr>
        <p:spPr>
          <a:xfrm>
            <a:off x="7527290" y="472567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持续改进策略实施与监控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2"/>
            </p:custDataLst>
          </p:nvPr>
        </p:nvSpPr>
        <p:spPr>
          <a:xfrm>
            <a:off x="6384925" y="451485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3"/>
            </p:custDataLst>
          </p:nvPr>
        </p:nvSpPr>
        <p:spPr>
          <a:xfrm>
            <a:off x="6477635" y="460756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4"/>
            </p:custDataLst>
          </p:nvPr>
        </p:nvSpPr>
        <p:spPr>
          <a:xfrm>
            <a:off x="6398895" y="473637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5"/>
            </p:custDataLst>
          </p:nvPr>
        </p:nvSpPr>
        <p:spPr>
          <a:xfrm>
            <a:off x="7122160" y="5733415"/>
            <a:ext cx="4208780" cy="1158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案例分享与经验总结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6"/>
            </p:custDataLst>
          </p:nvPr>
        </p:nvSpPr>
        <p:spPr>
          <a:xfrm>
            <a:off x="5979795" y="552259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7"/>
            </p:custDataLst>
          </p:nvPr>
        </p:nvSpPr>
        <p:spPr>
          <a:xfrm>
            <a:off x="6072505" y="561530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8"/>
            </p:custDataLst>
          </p:nvPr>
        </p:nvSpPr>
        <p:spPr>
          <a:xfrm>
            <a:off x="5993765" y="574411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https://d.book118.com/628121060074006027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1"/>
  <p:tag name="KSO_WM_UNIT_INDEX" val="1_1_1"/>
  <p:tag name="KSO_WM_UNIT_LAYERLEVEL" val="1_1_1"/>
  <p:tag name="KSO_WM_UNIT_TYPE" val="l_h_i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3"/>
  <p:tag name="KSO_WM_UNIT_INDEX" val="1_1_3"/>
  <p:tag name="KSO_WM_UNIT_LAYERLEVEL" val="1_1_1"/>
  <p:tag name="KSO_WM_UNIT_TYPE" val="l_h_i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2"/>
  <p:tag name="KSO_WM_UNIT_INDEX" val="1_1_2"/>
  <p:tag name="KSO_WM_UNIT_LAYERLEVEL" val="1_1_1"/>
  <p:tag name="KSO_WM_UNIT_SUBTYPE" val="d"/>
  <p:tag name="KSO_WM_UNIT_TYPE" val="l_h_i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1"/>
  <p:tag name="KSO_WM_UNIT_INDEX" val="1_2_1"/>
  <p:tag name="KSO_WM_UNIT_LAYERLEVEL" val="1_1_1"/>
  <p:tag name="KSO_WM_UNIT_TYPE" val="l_h_i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3"/>
  <p:tag name="KSO_WM_UNIT_INDEX" val="1_2_3"/>
  <p:tag name="KSO_WM_UNIT_LAYERLEVEL" val="1_1_1"/>
  <p:tag name="KSO_WM_UNIT_TYPE" val="l_h_i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2"/>
  <p:tag name="KSO_WM_UNIT_INDEX" val="1_2_2"/>
  <p:tag name="KSO_WM_UNIT_LAYERLEVEL" val="1_1_1"/>
  <p:tag name="KSO_WM_UNIT_SUBTYPE" val="d"/>
  <p:tag name="KSO_WM_UNIT_TYPE" val="l_h_i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1"/>
  <p:tag name="KSO_WM_UNIT_INDEX" val="1_3_1"/>
  <p:tag name="KSO_WM_UNIT_LAYERLEVEL" val="1_1_1"/>
  <p:tag name="KSO_WM_UNIT_TYPE" val="l_h_i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3"/>
  <p:tag name="KSO_WM_UNIT_INDEX" val="1_3_3"/>
  <p:tag name="KSO_WM_UNIT_LAYERLEVEL" val="1_1_1"/>
  <p:tag name="KSO_WM_UNIT_TYPE" val="l_h_i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2"/>
  <p:tag name="KSO_WM_UNIT_INDEX" val="1_3_2"/>
  <p:tag name="KSO_WM_UNIT_LAYERLEVEL" val="1_1_1"/>
  <p:tag name="KSO_WM_UNIT_SUBTYPE" val="d"/>
  <p:tag name="KSO_WM_UNIT_TYPE" val="l_h_i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1"/>
  <p:tag name="KSO_WM_UNIT_INDEX" val="1_4_1"/>
  <p:tag name="KSO_WM_UNIT_LAYERLEVEL" val="1_1_1"/>
  <p:tag name="KSO_WM_UNIT_TYPE" val="l_h_i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3"/>
  <p:tag name="KSO_WM_UNIT_INDEX" val="1_4_3"/>
  <p:tag name="KSO_WM_UNIT_LAYERLEVEL" val="1_1_1"/>
  <p:tag name="KSO_WM_UNIT_TYPE" val="l_h_i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2"/>
  <p:tag name="KSO_WM_UNIT_INDEX" val="1_4_2"/>
  <p:tag name="KSO_WM_UNIT_LAYERLEVEL" val="1_1_1"/>
  <p:tag name="KSO_WM_UNIT_SUBTYPE" val="d"/>
  <p:tag name="KSO_WM_UNIT_TYPE" val="l_h_i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1"/>
  <p:tag name="KSO_WM_UNIT_INDEX" val="1_5_1"/>
  <p:tag name="KSO_WM_UNIT_LAYERLEVEL" val="1_1_1"/>
  <p:tag name="KSO_WM_UNIT_TYPE" val="l_h_i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3"/>
  <p:tag name="KSO_WM_UNIT_INDEX" val="1_5_3"/>
  <p:tag name="KSO_WM_UNIT_LAYERLEVEL" val="1_1_1"/>
  <p:tag name="KSO_WM_UNIT_TYPE" val="l_h_i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2"/>
  <p:tag name="KSO_WM_UNIT_INDEX" val="1_5_2"/>
  <p:tag name="KSO_WM_UNIT_LAYERLEVEL" val="1_1_1"/>
  <p:tag name="KSO_WM_UNIT_SUBTYPE" val="d"/>
  <p:tag name="KSO_WM_UNIT_TYPE" val="l_h_i"/>
</p:tagLst>
</file>

<file path=ppt/tags/tag7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45"/>
</p:tagLst>
</file>

<file path=ppt/tags/tag7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1"/>
  <p:tag name="KSO_WM_UNIT_INDEX" val="1_6_1"/>
  <p:tag name="KSO_WM_UNIT_LAYERLEVEL" val="1_1_1"/>
  <p:tag name="KSO_WM_UNIT_TYPE" val="l_h_i"/>
</p:tagLst>
</file>

<file path=ppt/tags/tag7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3"/>
  <p:tag name="KSO_WM_UNIT_INDEX" val="1_6_3"/>
  <p:tag name="KSO_WM_UNIT_LAYERLEVEL" val="1_1_1"/>
  <p:tag name="KSO_WM_UNIT_TYPE" val="l_h_i"/>
</p:tagLst>
</file>

<file path=ppt/tags/tag7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2"/>
  <p:tag name="KSO_WM_UNIT_INDEX" val="1_6_2"/>
  <p:tag name="KSO_WM_UNIT_LAYERLEVEL" val="1_1_1"/>
  <p:tag name="KSO_WM_UNIT_SUBTYPE" val="d"/>
  <p:tag name="KSO_WM_UNIT_TYPE" val="l_h_i"/>
</p:tagLst>
</file>

<file path=ppt/tags/tag7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10">
      <vt:lpstr>Arial</vt:lpstr>
      <vt:lpstr>Calibri</vt:lpstr>
      <vt:lpstr>微软雅黑</vt:lpstr>
      <vt:lpstr>Wingdings</vt:lpstr>
      <vt:lpstr>+中文标题</vt:lpstr>
      <vt:lpstr>Calibri Light</vt:lpstr>
      <vt:lpstr>Office Theme</vt:lpstr>
      <vt:lpstr>客户满意度提升的持续改进策略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2024-09-05T11:58:07.022</cp:lastPrinted>
  <dcterms:created xsi:type="dcterms:W3CDTF">2024-09-05T03:58:07Z</dcterms:created>
  <dcterms:modified xsi:type="dcterms:W3CDTF">2024-09-05T03:58:09Z</dcterms:modified>
</cp:coreProperties>
</file>