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840C79-35BC-45A8-919A-B759814BE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A1297-9551-4C2C-BA1E-98ADCFF9D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345AF3-D828-4333-B51F-61228BF909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3A2818-77DB-4DF9-820A-523B88805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782463-EBE5-4276-9900-16BFBA251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A3FA22-F55E-475E-9848-363746D4D3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34D9F2-DE01-44E6-B23C-08D327853E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903FED-F579-4A72-AEBE-BC6FC8212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D68677-4FEB-4612-A564-AE2C44FC4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A271C-7EC6-4B22-AF03-BEEAA53EE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B3805D-9CDD-4A76-96C8-E6EEDE851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12401011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纺织品加工过程的可持续化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优化原料选择：采用可再生、可降解的天然纤维或可回收的合成纤维。
 精进生产工艺：提高能量效率、减少水资源消耗、降低碳排放。
 采用绿色染料：使用无毒、低污染的染料，减少印染废水排放。
 开发生物技术：利用生物酶等技术，提高纺织品加工的效率和质量。
 推广绿色印花：采用数码印花、激光印花等绿色印花技术，减少印花污染。
 发展生态整理：使用生态整理剂，减少整理过程对环境的污染。
 加强循环利用：回收纺织品废料，将其转化为再生纤维或其他有价值的材料。
 建立可追溯体系：建立从原料采购到成品销售的全生命周期可追溯体系，确保纺织品的可持续性。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优化原料选择：采用可再生、可降解的天然纤维或可回收的合成纤维。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纺织品加工过程的可持续化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优化原料选择：采用可再生、可降解的天然纤维或可回收的合成纤维。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采用可再生、可降解的天然纤维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天然纤维，如棉花、亚麻、丝绸和羊毛，在纺织业中有着悠久的使用历史，它们具有生物可降解性、可再生性和低环境影响的优点。采用天然纤维可以显着减少纺织品加工过程中对环境的污染，并减少对不可再生资源的依赖。</a:t>
            </a:r>
          </a:p>
          <a:p>
            <a:r>
              <a:t>2. 天然纤维的生产与加工过程对环境的影响相对较小，不需要使用大量的化学品和能源，减少了污染物的排放和温室气体的产生。此外，天然纤维通常具有良好的吸湿性和透气性，穿着舒适，有利于人体健康。</a:t>
            </a:r>
          </a:p>
          <a:p>
            <a:r>
              <a:t>3. 天然纤维的废弃物也可以通过堆肥或焚烧的方式进行处理，不会对环境造成持久性的污染，体现了循坏经济理念，减少了对环境的负担。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采用可回收的合成纤维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合成纤维，如聚酯、尼龙和丙烯酸，在纺织业中也占有重要的地位，它们具有高强度、耐磨性好、易于染色和整理的优点，广泛应用于各种纺织品中。然而，合成纤维的生产过程对环境的影响较大，会产生大量废水、废气和固体废物。</a:t>
            </a:r>
          </a:p>
          <a:p>
            <a:r>
              <a:t>2. 为了减少合成纤维对环境的污染，可以采用可回收的合成纤维。可回收的合成纤维可以通过化学或物理的方法分解成单体或小分子，然后重新聚合或纺丝，制成新的合成纤维。</a:t>
            </a:r>
          </a:p>
          <a:p>
            <a:r>
              <a:t>3. 目前，可回收的合成纤维技术正在迅速发展，一些公司已经开发出了可回收的聚酯、尼龙和丙烯酸纤维，这些纤维的质量和性能与传统合成纤维相当，但对环境的影响却大大降低。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精进生产工艺：提高能量效率、减少水资源消耗、降低碳排放。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纺织品加工过程的可持续化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精进生产工艺：提高能量效率、减少水资源消耗、降低碳排放。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提高能量效率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推行节能减碳新技术：采用节能设备、优化工艺流程、合理安排生产计划等措施，提高能源的利用效率，减少生产过程中产生的废水、废气和固体废物。</a:t>
            </a:r>
          </a:p>
          <a:p>
            <a:r>
              <a:t>2. 应用新能源：利用风能、太阳能、水能等清洁能源为纺织品加工过程提供动力，减少温室气体的排放。</a:t>
            </a:r>
          </a:p>
          <a:p>
            <a:r>
              <a:t>3. 加强能源管理：建立能源管理系统，对能源消耗进行实时监控和分析，及时发现能源浪费点并采取纠正措施。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降低水资源消耗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采用节水工艺：采用无水染色、喷墨印花等节水工艺，大幅减少水资源的消耗。</a:t>
            </a:r>
          </a:p>
          <a:p>
            <a:r>
              <a:t>2. 回收利用水资源：对生产过程中的废水进行处理并回用，减少新鲜水的使用量。</a:t>
            </a:r>
          </a:p>
          <a:p>
            <a:r>
              <a:t>3. 加强水资源管理：建立水资源管理体系，对水资源消耗进行实时监测和分析，及时发现水资源浪费点并采取纠正措施。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精进生产工艺：提高能量效率、减少水资源消耗、降低碳排放。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减少碳排放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使用清洁能源：使用风能、太阳能等清洁能源，减少碳排放。</a:t>
            </a:r>
          </a:p>
          <a:p>
            <a:r>
              <a:t>2. 采用节能技术：采用节能设备、优化工艺流程等措施，减少碳排放。</a:t>
            </a:r>
          </a:p>
          <a:p>
            <a:r>
              <a:t>3. 发展碳捕捉与利用技术：通过碳捕捉和利用技术，将二氧化碳转化为有价值的产品，减少碳排放。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绿色染整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无水染色技术：采用无水染色技术，替代传统的水浴染色工艺，可以极大减少水资源消耗和废水排放。</a:t>
            </a:r>
          </a:p>
          <a:p>
            <a:r>
              <a:t>2. 喷墨印花技术：采用喷墨印花技术，可以减少印花过程中的水资源消耗，并提高印花的质量和精度。</a:t>
            </a:r>
          </a:p>
          <a:p>
            <a:r>
              <a:t>3. 生物染色技术：采用生物染色技术，利用天然染料对纺织品进行染色，可以减少有害化学物质的排放，降低对环境的污染。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精进生产工艺：提高能量效率、减少水资源消耗、降低碳排放。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绿色整理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生物整理技术：采用生物整理技术，利用酶等生物制剂对纺织品进行整理，可以减少化学整理剂的使用，降低对环境的污染。</a:t>
            </a:r>
          </a:p>
          <a:p>
            <a:r>
              <a:t>2. 物理整理技术：采用物理整理技术，如热定型、压光等工艺，对纺织品进行整理，可以减少化学整理剂的使用，降低对环境的污染。</a:t>
            </a:r>
          </a:p>
          <a:p>
            <a:r>
              <a:t>3. 机械整理技术：采用机械整理技术，如剪毛、起绒等工艺，对纺织品进行整理，可以减少化学整理剂的使用，降低对环境的污染。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循环经济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回收利用废弃纺织品：回收利用废弃纺织品，可以减少资源的消耗和垃圾的产生，实现资源的循环利用。</a:t>
            </a:r>
          </a:p>
          <a:p>
            <a:r>
              <a:t>2. 开发再生纤维：开发再生纤维，利用废弃纺织品或其他废弃物制成新的纤维，可以减少资源的消耗和垃圾的产生，实现资源的循环利用。</a:t>
            </a:r>
          </a:p>
          <a:p>
            <a:r>
              <a:t>3. 推行绿色设计：推行绿色设计，在纺织品的设计和生产过程中考虑环境因素，减少资源的消耗和垃圾的产生，实现资源的循环利用。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采用绿色染料：使用无毒、低污染的染料，减少印染废水排放。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纺织品加工过程的可持续化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采用绿色染料：使用无毒、低污染的染料，减少印染废水排放。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绿色染料的环保性能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绿色染料采用天然或可再生的原料，在生产过程中无毒，无污染，减少了对环境的危害。</a:t>
            </a:r>
          </a:p>
          <a:p>
            <a:r>
              <a:t>2. 绿色染料在印染过程中产生的废水，毒性小，易于处理，可大大降低对水体的污染。</a:t>
            </a:r>
          </a:p>
          <a:p>
            <a:r>
              <a:t>3. 绿色染料染色的纺织品，具有良好的生物降解性，对环境友好。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绿色染料的经济效益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绿色染料的使用，可以减少印染废水的处理成本，降低企业环保投入。</a:t>
            </a:r>
          </a:p>
          <a:p>
            <a:r>
              <a:t>2. 绿色染料染色的纺织品，具有良好的品质，市场需求量大，价格高，可以为企业带来更高的经济效益。</a:t>
            </a:r>
          </a:p>
          <a:p>
            <a:r>
              <a:t>3. 绿色染料的使用，可以帮助企业树立良好的环保形象，吸引更多消费者，增强企业竞争力。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采用绿色染料：使用无毒、低污染的染料，减少印染废水排放。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绿色染料的社会效益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绿色染料的使用，可以减少环境污染，改善生态环境，造福社会大众。</a:t>
            </a:r>
          </a:p>
          <a:p>
            <a:r>
              <a:t>2. 绿色染料染色的纺织品，更加安全、环保，对人体健康无害，可以提高消费者的生活质量。</a:t>
            </a:r>
          </a:p>
          <a:p>
            <a:r>
              <a:t>3. 绿色染料的使用，带动了纺织行业可持续发展的潮流，推动行业向更环保、更健康的方向发展。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开发生物技术：利用生物酶等技术，提高纺织品加工的效率和质量。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纺织品加工过程的可持续化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https://d.book118.com/628124010113006046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4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优化原料选择：采用可再生、可降解的天然纤维或可回收的合成纤维。</vt:lpstr>
      <vt:lpstr> 优化原料选择：采用可再生、可降解的天然纤维或可回收的合成纤维。</vt:lpstr>
      <vt:lpstr> 精进生产工艺：提高能量效率、减少水资源消耗、降低碳排放。</vt:lpstr>
      <vt:lpstr> 精进生产工艺：提高能量效率、减少水资源消耗、降低碳排放。</vt:lpstr>
      <vt:lpstr> 精进生产工艺：提高能量效率、减少水资源消耗、降低碳排放。</vt:lpstr>
      <vt:lpstr> 精进生产工艺：提高能量效率、减少水资源消耗、降低碳排放。</vt:lpstr>
      <vt:lpstr> 采用绿色染料：使用无毒、低污染的染料，减少印染废水排放。</vt:lpstr>
      <vt:lpstr> 采用绿色染料：使用无毒、低污染的染料，减少印染废水排放。</vt:lpstr>
      <vt:lpstr> 采用绿色染料：使用无毒、低污染的染料，减少印染废水排放。</vt:lpstr>
      <vt:lpstr> 开发生物技术：利用生物酶等技术，提高纺织品加工的效率和质量。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2024-09-27T17:23:56.469</cp:lastPrinted>
  <dcterms:created xsi:type="dcterms:W3CDTF">2024-09-27T09:23:56Z</dcterms:created>
  <dcterms:modified xsi:type="dcterms:W3CDTF">2024-09-27T09:23:58Z</dcterms:modified>
</cp:coreProperties>
</file>